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303" r:id="rId5"/>
    <p:sldId id="278" r:id="rId6"/>
    <p:sldId id="298" r:id="rId7"/>
    <p:sldId id="291" r:id="rId8"/>
    <p:sldId id="294" r:id="rId9"/>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BC998F4E-4D88-293F-76BF-CBF4CA4DF8A1}" name="Houde, Pierre-Luc" initials="HPL" userId="S::Pierre-Luc.Houde@irb-cisr.gc.ca::372dd4c8-da80-4594-9ce3-0bd9338789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6909"/>
    <a:srgbClr val="FFCC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8" autoAdjust="0"/>
    <p:restoredTop sz="86385" autoAdjust="0"/>
  </p:normalViewPr>
  <p:slideViewPr>
    <p:cSldViewPr>
      <p:cViewPr varScale="1">
        <p:scale>
          <a:sx n="80" d="100"/>
          <a:sy n="80" d="100"/>
        </p:scale>
        <p:origin x="348" y="57"/>
      </p:cViewPr>
      <p:guideLst>
        <p:guide orient="horz" pos="792"/>
        <p:guide pos="3144"/>
        <p:guide orient="horz" pos="96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4A3F4-DD8F-49DA-9914-84DD2DA8C851}" type="doc">
      <dgm:prSet loTypeId="urn:microsoft.com/office/officeart/2005/8/layout/radial6" loCatId="relationship" qsTypeId="urn:microsoft.com/office/officeart/2005/8/quickstyle/simple2" qsCatId="simple" csTypeId="urn:microsoft.com/office/officeart/2005/8/colors/colorful2" csCatId="colorful" phldr="1"/>
      <dgm:spPr/>
      <dgm:t>
        <a:bodyPr/>
        <a:lstStyle/>
        <a:p>
          <a:endParaRPr lang="en-US"/>
        </a:p>
      </dgm:t>
    </dgm:pt>
    <dgm:pt modelId="{78BB9EFE-5E56-43CB-B6E0-EB8338087DCB}">
      <dgm:prSet phldrT="[Text]" custT="1"/>
      <dgm:spPr/>
      <dgm:t>
        <a:bodyPr/>
        <a:lstStyle/>
        <a:p>
          <a:r>
            <a:rPr lang="en-US" sz="1400" b="1" spc="0" dirty="0" err="1">
              <a:latin typeface="Posterama" panose="020B0504020200020000" pitchFamily="34" charset="0"/>
              <a:ea typeface="Source Sans Pro" panose="020B0503030403020204" pitchFamily="34" charset="0"/>
              <a:cs typeface="Posterama" panose="020B0504020200020000" pitchFamily="34" charset="0"/>
            </a:rPr>
            <a:t>Neurodiversité</a:t>
          </a:r>
          <a:r>
            <a:rPr lang="en-US" sz="1600" b="1" dirty="0">
              <a:latin typeface="Posterama" panose="020B0504020200020000" pitchFamily="34" charset="0"/>
              <a:ea typeface="Source Sans Pro" panose="020B0503030403020204" pitchFamily="34" charset="0"/>
              <a:cs typeface="Posterama" panose="020B0504020200020000" pitchFamily="34" charset="0"/>
            </a:rPr>
            <a:t> </a:t>
          </a:r>
        </a:p>
      </dgm:t>
    </dgm:pt>
    <dgm:pt modelId="{AB8A2A03-92A3-4058-BBCC-49E6FF04ADBF}" type="parTrans" cxnId="{51ADEDD5-70E8-4E49-AB40-48E70AC80E37}">
      <dgm:prSet/>
      <dgm:spPr/>
      <dgm:t>
        <a:bodyPr/>
        <a:lstStyle/>
        <a:p>
          <a:endParaRPr lang="en-US"/>
        </a:p>
      </dgm:t>
    </dgm:pt>
    <dgm:pt modelId="{F103B2B2-E136-4C00-B7B9-4950DCC3AD54}" type="sibTrans" cxnId="{51ADEDD5-70E8-4E49-AB40-48E70AC80E37}">
      <dgm:prSet/>
      <dgm:spPr/>
      <dgm:t>
        <a:bodyPr/>
        <a:lstStyle/>
        <a:p>
          <a:endParaRPr lang="en-US"/>
        </a:p>
      </dgm:t>
    </dgm:pt>
    <dgm:pt modelId="{16D48CC7-6671-49C8-843F-3127753E8DA9}">
      <dgm:prSet phldrT="[Text]"/>
      <dgm:spPr/>
      <dgm:t>
        <a:bodyPr/>
        <a:lstStyle/>
        <a:p>
          <a:r>
            <a:rPr lang="en-US" dirty="0" err="1">
              <a:latin typeface="Tenorite" panose="00000500000000000000" pitchFamily="2" charset="0"/>
              <a:ea typeface="Source Sans Pro" panose="020B0503030403020204" pitchFamily="34" charset="0"/>
              <a:cs typeface="Quire Sans" panose="020B0502040204020203" pitchFamily="34" charset="0"/>
            </a:rPr>
            <a:t>Autisme</a:t>
          </a:r>
          <a:endParaRPr lang="en-US" dirty="0">
            <a:latin typeface="Tenorite" panose="00000500000000000000" pitchFamily="2" charset="0"/>
            <a:ea typeface="Source Sans Pro" panose="020B0503030403020204" pitchFamily="34" charset="0"/>
            <a:cs typeface="Quire Sans" panose="020B0502040204020203" pitchFamily="34" charset="0"/>
          </a:endParaRPr>
        </a:p>
      </dgm:t>
    </dgm:pt>
    <dgm:pt modelId="{03FD685C-F9D6-43D4-BA3D-96DBB54253E5}" type="parTrans" cxnId="{D7E3D4DF-71BA-4C3F-8D32-73D7F765E518}">
      <dgm:prSet/>
      <dgm:spPr/>
      <dgm:t>
        <a:bodyPr/>
        <a:lstStyle/>
        <a:p>
          <a:endParaRPr lang="en-US"/>
        </a:p>
      </dgm:t>
    </dgm:pt>
    <dgm:pt modelId="{A3E880EC-4DA2-4E4A-9B2C-4C1F9258468A}" type="sibTrans" cxnId="{D7E3D4DF-71BA-4C3F-8D32-73D7F765E518}">
      <dgm:prSet/>
      <dgm:spPr/>
      <dgm:t>
        <a:bodyPr/>
        <a:lstStyle/>
        <a:p>
          <a:endParaRPr lang="en-US"/>
        </a:p>
      </dgm:t>
    </dgm:pt>
    <dgm:pt modelId="{7829381E-F11E-499B-A05C-DAE335FF92FF}">
      <dgm:prSet phldrT="[Text]"/>
      <dgm:spPr/>
      <dgm:t>
        <a:bodyPr/>
        <a:lstStyle/>
        <a:p>
          <a:r>
            <a:rPr lang="en-US" dirty="0">
              <a:latin typeface="Tenorite" panose="00000500000000000000" pitchFamily="2" charset="0"/>
              <a:ea typeface="Source Sans Pro" panose="020B0503030403020204" pitchFamily="34" charset="0"/>
              <a:cs typeface="Quire Sans" panose="020B0502040204020203" pitchFamily="34" charset="0"/>
            </a:rPr>
            <a:t>TDAH</a:t>
          </a:r>
        </a:p>
      </dgm:t>
    </dgm:pt>
    <dgm:pt modelId="{1591965A-B541-4911-9072-941B0C0C8F28}" type="parTrans" cxnId="{39186E28-BC1F-45C9-9134-20C5B73D272A}">
      <dgm:prSet/>
      <dgm:spPr/>
      <dgm:t>
        <a:bodyPr/>
        <a:lstStyle/>
        <a:p>
          <a:endParaRPr lang="en-US"/>
        </a:p>
      </dgm:t>
    </dgm:pt>
    <dgm:pt modelId="{B918B01B-8152-4F87-8D95-4AAE24568FED}" type="sibTrans" cxnId="{39186E28-BC1F-45C9-9134-20C5B73D272A}">
      <dgm:prSet/>
      <dgm:spPr/>
      <dgm:t>
        <a:bodyPr/>
        <a:lstStyle/>
        <a:p>
          <a:endParaRPr lang="en-US"/>
        </a:p>
      </dgm:t>
    </dgm:pt>
    <dgm:pt modelId="{6C2C7ABE-9FD5-4ACA-8709-4F1AE9BD2617}">
      <dgm:prSet phldrT="[Text]"/>
      <dgm:spPr/>
      <dgm:t>
        <a:bodyPr/>
        <a:lstStyle/>
        <a:p>
          <a:r>
            <a:rPr lang="en-US" dirty="0">
              <a:latin typeface="Tenorite" panose="00000500000000000000" pitchFamily="2" charset="0"/>
              <a:ea typeface="Source Sans Pro" panose="020B0503030403020204" pitchFamily="34" charset="0"/>
              <a:cs typeface="Quire Sans" panose="020B0502040204020203" pitchFamily="34" charset="0"/>
            </a:rPr>
            <a:t>Syndrome de Gilles de la Tourette</a:t>
          </a:r>
        </a:p>
      </dgm:t>
    </dgm:pt>
    <dgm:pt modelId="{90F5F60F-8F8B-4620-93E0-6201433DCE93}" type="parTrans" cxnId="{C8AF4977-926C-461B-B3BE-43A623ACF460}">
      <dgm:prSet/>
      <dgm:spPr/>
      <dgm:t>
        <a:bodyPr/>
        <a:lstStyle/>
        <a:p>
          <a:endParaRPr lang="en-US"/>
        </a:p>
      </dgm:t>
    </dgm:pt>
    <dgm:pt modelId="{D7EF4A9E-B45A-4757-BD1D-40E0554C1E3D}" type="sibTrans" cxnId="{C8AF4977-926C-461B-B3BE-43A623ACF460}">
      <dgm:prSet/>
      <dgm:spPr/>
      <dgm:t>
        <a:bodyPr/>
        <a:lstStyle/>
        <a:p>
          <a:endParaRPr lang="en-US"/>
        </a:p>
      </dgm:t>
    </dgm:pt>
    <dgm:pt modelId="{4AA63BF1-FDE9-443C-A0CE-EEB8287689BF}">
      <dgm:prSet phldrT="[Text]"/>
      <dgm:spPr/>
      <dgm:t>
        <a:bodyPr/>
        <a:lstStyle/>
        <a:p>
          <a:r>
            <a:rPr lang="en-CA" dirty="0">
              <a:latin typeface="Tenorite" panose="00000500000000000000" pitchFamily="2" charset="0"/>
              <a:cs typeface="Quire Sans" panose="020B0502040204020203" pitchFamily="34" charset="0"/>
            </a:rPr>
            <a:t>Trouble du </a:t>
          </a:r>
          <a:r>
            <a:rPr lang="en-CA" dirty="0" err="1">
              <a:latin typeface="Tenorite" panose="00000500000000000000" pitchFamily="2" charset="0"/>
              <a:cs typeface="Quire Sans" panose="020B0502040204020203" pitchFamily="34" charset="0"/>
            </a:rPr>
            <a:t>traitement</a:t>
          </a:r>
          <a:r>
            <a:rPr lang="en-CA" dirty="0">
              <a:latin typeface="Tenorite" panose="00000500000000000000" pitchFamily="2" charset="0"/>
              <a:cs typeface="Quire Sans" panose="020B0502040204020203" pitchFamily="34" charset="0"/>
            </a:rPr>
            <a:t> </a:t>
          </a:r>
          <a:r>
            <a:rPr lang="en-CA" dirty="0" err="1">
              <a:latin typeface="Tenorite" panose="00000500000000000000" pitchFamily="2" charset="0"/>
              <a:cs typeface="Quire Sans" panose="020B0502040204020203" pitchFamily="34" charset="0"/>
            </a:rPr>
            <a:t>sensoriel</a:t>
          </a:r>
          <a:endParaRPr lang="en-US" dirty="0">
            <a:latin typeface="Tenorite" panose="00000500000000000000" pitchFamily="2" charset="0"/>
            <a:ea typeface="Source Sans Pro" panose="020B0503030403020204" pitchFamily="34" charset="0"/>
            <a:cs typeface="Quire Sans" panose="020B0502040204020203" pitchFamily="34" charset="0"/>
          </a:endParaRPr>
        </a:p>
      </dgm:t>
    </dgm:pt>
    <dgm:pt modelId="{54575009-8FD0-4709-96A9-488723D92D34}" type="parTrans" cxnId="{04B2C9AC-4FA1-4CE6-A204-578D4622BCD9}">
      <dgm:prSet/>
      <dgm:spPr/>
      <dgm:t>
        <a:bodyPr/>
        <a:lstStyle/>
        <a:p>
          <a:endParaRPr lang="en-US"/>
        </a:p>
      </dgm:t>
    </dgm:pt>
    <dgm:pt modelId="{70CC6575-2459-499C-B050-0B5B4C0BC48E}" type="sibTrans" cxnId="{04B2C9AC-4FA1-4CE6-A204-578D4622BCD9}">
      <dgm:prSet/>
      <dgm:spPr/>
      <dgm:t>
        <a:bodyPr/>
        <a:lstStyle/>
        <a:p>
          <a:endParaRPr lang="en-US"/>
        </a:p>
      </dgm:t>
    </dgm:pt>
    <dgm:pt modelId="{8CC39934-F628-48E1-AD6D-6DD9131A49A0}">
      <dgm:prSet phldrT="[Text]"/>
      <dgm:spPr/>
      <dgm:t>
        <a:bodyPr/>
        <a:lstStyle/>
        <a:p>
          <a:r>
            <a:rPr lang="en-CA" dirty="0">
              <a:latin typeface="Tenorite" panose="00000500000000000000" pitchFamily="2" charset="0"/>
              <a:cs typeface="Quire Sans" panose="020B0502040204020203" pitchFamily="34" charset="0"/>
            </a:rPr>
            <a:t>Dyslexie</a:t>
          </a:r>
          <a:endParaRPr lang="en-US" dirty="0">
            <a:latin typeface="Tenorite" panose="00000500000000000000" pitchFamily="2" charset="0"/>
            <a:ea typeface="Source Sans Pro" panose="020B0503030403020204" pitchFamily="34" charset="0"/>
            <a:cs typeface="Quire Sans" panose="020B0502040204020203" pitchFamily="34" charset="0"/>
          </a:endParaRPr>
        </a:p>
      </dgm:t>
    </dgm:pt>
    <dgm:pt modelId="{7CABA942-AD2A-4055-A2C1-65FAA5B61E98}" type="parTrans" cxnId="{5C1BA8B3-A8A9-4C6F-8406-27F7A33402C3}">
      <dgm:prSet/>
      <dgm:spPr/>
      <dgm:t>
        <a:bodyPr/>
        <a:lstStyle/>
        <a:p>
          <a:endParaRPr lang="en-US"/>
        </a:p>
      </dgm:t>
    </dgm:pt>
    <dgm:pt modelId="{E46D91C7-E63F-4890-B2A6-6715FD76A228}" type="sibTrans" cxnId="{5C1BA8B3-A8A9-4C6F-8406-27F7A33402C3}">
      <dgm:prSet/>
      <dgm:spPr/>
      <dgm:t>
        <a:bodyPr/>
        <a:lstStyle/>
        <a:p>
          <a:endParaRPr lang="en-US"/>
        </a:p>
      </dgm:t>
    </dgm:pt>
    <dgm:pt modelId="{870B1C29-6D50-4816-854F-4EFA977613AC}">
      <dgm:prSet phldrT="[Text]"/>
      <dgm:spPr/>
      <dgm:t>
        <a:bodyPr/>
        <a:lstStyle/>
        <a:p>
          <a:r>
            <a:rPr lang="en-CA" dirty="0" err="1">
              <a:latin typeface="Tenorite" panose="00000500000000000000" pitchFamily="2" charset="0"/>
              <a:cs typeface="Quire Sans" panose="020B0502040204020203" pitchFamily="34" charset="0"/>
            </a:rPr>
            <a:t>Dyspraxie</a:t>
          </a:r>
          <a:endParaRPr lang="en-US" dirty="0">
            <a:latin typeface="Tenorite" panose="00000500000000000000" pitchFamily="2" charset="0"/>
            <a:ea typeface="Source Sans Pro" panose="020B0503030403020204" pitchFamily="34" charset="0"/>
            <a:cs typeface="Quire Sans" panose="020B0502040204020203" pitchFamily="34" charset="0"/>
          </a:endParaRPr>
        </a:p>
      </dgm:t>
    </dgm:pt>
    <dgm:pt modelId="{357D9A57-AB14-4C48-A14F-ACFA334A31B8}" type="parTrans" cxnId="{E3E273D3-C829-4D86-8F46-28FB8E0CB07C}">
      <dgm:prSet/>
      <dgm:spPr/>
      <dgm:t>
        <a:bodyPr/>
        <a:lstStyle/>
        <a:p>
          <a:endParaRPr lang="en-US"/>
        </a:p>
      </dgm:t>
    </dgm:pt>
    <dgm:pt modelId="{BDED8EB5-BA70-4A6A-8AC9-D178F064875B}" type="sibTrans" cxnId="{E3E273D3-C829-4D86-8F46-28FB8E0CB07C}">
      <dgm:prSet/>
      <dgm:spPr/>
      <dgm:t>
        <a:bodyPr/>
        <a:lstStyle/>
        <a:p>
          <a:endParaRPr lang="en-US"/>
        </a:p>
      </dgm:t>
    </dgm:pt>
    <dgm:pt modelId="{6AFB8C24-FF94-47B7-AE24-24C9EE2CC890}">
      <dgm:prSet phldrT="[Text]"/>
      <dgm:spPr/>
      <dgm:t>
        <a:bodyPr/>
        <a:lstStyle/>
        <a:p>
          <a:r>
            <a:rPr lang="en-CA" dirty="0" err="1">
              <a:latin typeface="Tenorite" panose="00000500000000000000" pitchFamily="2" charset="0"/>
              <a:cs typeface="Quire Sans" panose="020B0502040204020203" pitchFamily="34" charset="0"/>
            </a:rPr>
            <a:t>Dysgraphie</a:t>
          </a:r>
          <a:endParaRPr lang="en-US" dirty="0">
            <a:latin typeface="Tenorite" panose="00000500000000000000" pitchFamily="2" charset="0"/>
            <a:ea typeface="Source Sans Pro" panose="020B0503030403020204" pitchFamily="34" charset="0"/>
            <a:cs typeface="Quire Sans" panose="020B0502040204020203" pitchFamily="34" charset="0"/>
          </a:endParaRPr>
        </a:p>
      </dgm:t>
    </dgm:pt>
    <dgm:pt modelId="{59341B05-AE49-4BCC-9241-0DD5EC697CAA}" type="parTrans" cxnId="{F259FA9A-C9F0-4E13-8B49-0A7BF192E6CB}">
      <dgm:prSet/>
      <dgm:spPr/>
      <dgm:t>
        <a:bodyPr/>
        <a:lstStyle/>
        <a:p>
          <a:endParaRPr lang="en-US"/>
        </a:p>
      </dgm:t>
    </dgm:pt>
    <dgm:pt modelId="{971AA7BE-9B76-4208-9FE8-88E550DD5689}" type="sibTrans" cxnId="{F259FA9A-C9F0-4E13-8B49-0A7BF192E6CB}">
      <dgm:prSet/>
      <dgm:spPr/>
      <dgm:t>
        <a:bodyPr/>
        <a:lstStyle/>
        <a:p>
          <a:endParaRPr lang="en-US"/>
        </a:p>
      </dgm:t>
    </dgm:pt>
    <dgm:pt modelId="{C8E0DD3C-1006-4DC4-AC12-D40AD197E30D}">
      <dgm:prSet phldrT="[Text]"/>
      <dgm:spPr/>
      <dgm:t>
        <a:bodyPr/>
        <a:lstStyle/>
        <a:p>
          <a:r>
            <a:rPr lang="en-CA" dirty="0" err="1">
              <a:latin typeface="Tenorite" panose="00000500000000000000" pitchFamily="2" charset="0"/>
              <a:cs typeface="Quire Sans" panose="020B0502040204020203" pitchFamily="34" charset="0"/>
            </a:rPr>
            <a:t>Dyscalculie</a:t>
          </a:r>
          <a:endParaRPr lang="en-US" dirty="0">
            <a:latin typeface="Tenorite" panose="00000500000000000000" pitchFamily="2" charset="0"/>
            <a:ea typeface="Source Sans Pro" panose="020B0503030403020204" pitchFamily="34" charset="0"/>
            <a:cs typeface="Quire Sans" panose="020B0502040204020203" pitchFamily="34" charset="0"/>
          </a:endParaRPr>
        </a:p>
      </dgm:t>
    </dgm:pt>
    <dgm:pt modelId="{DD98358E-D44E-4FD1-AE92-D51937F019E1}" type="parTrans" cxnId="{B4935470-96F3-4A0B-BCEC-F028991B3F76}">
      <dgm:prSet/>
      <dgm:spPr/>
      <dgm:t>
        <a:bodyPr/>
        <a:lstStyle/>
        <a:p>
          <a:endParaRPr lang="en-US"/>
        </a:p>
      </dgm:t>
    </dgm:pt>
    <dgm:pt modelId="{8548E5D9-B29D-409C-A594-DD62E218C8DC}" type="sibTrans" cxnId="{B4935470-96F3-4A0B-BCEC-F028991B3F76}">
      <dgm:prSet/>
      <dgm:spPr/>
      <dgm:t>
        <a:bodyPr/>
        <a:lstStyle/>
        <a:p>
          <a:endParaRPr lang="en-US"/>
        </a:p>
      </dgm:t>
    </dgm:pt>
    <dgm:pt modelId="{AB6F01F4-9E3E-4C8C-BE40-ABE6A212F7BA}">
      <dgm:prSet phldrT="[Text]"/>
      <dgm:spPr/>
      <dgm:t>
        <a:bodyPr/>
        <a:lstStyle/>
        <a:p>
          <a:endParaRPr lang="en-US" dirty="0">
            <a:latin typeface="Bahnschrift SemiBold Condensed" panose="020B0502040204020203" pitchFamily="34" charset="0"/>
          </a:endParaRPr>
        </a:p>
      </dgm:t>
    </dgm:pt>
    <dgm:pt modelId="{1AB4AD72-7D7F-48C7-86D5-55DF8FCAC02F}" type="parTrans" cxnId="{D01B88B7-56BD-459D-8C2E-6BB3343304D9}">
      <dgm:prSet/>
      <dgm:spPr/>
      <dgm:t>
        <a:bodyPr/>
        <a:lstStyle/>
        <a:p>
          <a:endParaRPr lang="en-US"/>
        </a:p>
      </dgm:t>
    </dgm:pt>
    <dgm:pt modelId="{DE50C9B3-ADB4-4187-B6BA-4B85C61AF73B}" type="sibTrans" cxnId="{D01B88B7-56BD-459D-8C2E-6BB3343304D9}">
      <dgm:prSet/>
      <dgm:spPr/>
      <dgm:t>
        <a:bodyPr/>
        <a:lstStyle/>
        <a:p>
          <a:endParaRPr lang="en-US"/>
        </a:p>
      </dgm:t>
    </dgm:pt>
    <dgm:pt modelId="{8EB523A9-AE1B-4E56-9596-AFFB5ADA836F}" type="pres">
      <dgm:prSet presAssocID="{E244A3F4-DD8F-49DA-9914-84DD2DA8C851}" presName="Name0" presStyleCnt="0">
        <dgm:presLayoutVars>
          <dgm:chMax val="1"/>
          <dgm:dir/>
          <dgm:animLvl val="ctr"/>
          <dgm:resizeHandles val="exact"/>
        </dgm:presLayoutVars>
      </dgm:prSet>
      <dgm:spPr/>
    </dgm:pt>
    <dgm:pt modelId="{681C9436-B6A4-4A6D-96E0-574B8F643D18}" type="pres">
      <dgm:prSet presAssocID="{78BB9EFE-5E56-43CB-B6E0-EB8338087DCB}" presName="centerShape" presStyleLbl="node0" presStyleIdx="0" presStyleCnt="1" custScaleX="168374" custScaleY="176403" custLinFactNeighborX="0" custLinFactNeighborY="349"/>
      <dgm:spPr/>
    </dgm:pt>
    <dgm:pt modelId="{DEB65B2E-79DC-496F-BBC4-16859FAFDEA5}" type="pres">
      <dgm:prSet presAssocID="{16D48CC7-6671-49C8-843F-3127753E8DA9}" presName="node" presStyleLbl="node1" presStyleIdx="0" presStyleCnt="8">
        <dgm:presLayoutVars>
          <dgm:bulletEnabled val="1"/>
        </dgm:presLayoutVars>
      </dgm:prSet>
      <dgm:spPr/>
    </dgm:pt>
    <dgm:pt modelId="{E1DED4CF-68C8-461D-81AF-AEF4E11DA552}" type="pres">
      <dgm:prSet presAssocID="{16D48CC7-6671-49C8-843F-3127753E8DA9}" presName="dummy" presStyleCnt="0"/>
      <dgm:spPr/>
    </dgm:pt>
    <dgm:pt modelId="{3C0907D7-1F06-4713-AB7E-5452DF36696F}" type="pres">
      <dgm:prSet presAssocID="{A3E880EC-4DA2-4E4A-9B2C-4C1F9258468A}" presName="sibTrans" presStyleLbl="sibTrans2D1" presStyleIdx="0" presStyleCnt="8"/>
      <dgm:spPr/>
    </dgm:pt>
    <dgm:pt modelId="{F260DFED-0771-4193-847D-B7B7CE59748D}" type="pres">
      <dgm:prSet presAssocID="{7829381E-F11E-499B-A05C-DAE335FF92FF}" presName="node" presStyleLbl="node1" presStyleIdx="1" presStyleCnt="8">
        <dgm:presLayoutVars>
          <dgm:bulletEnabled val="1"/>
        </dgm:presLayoutVars>
      </dgm:prSet>
      <dgm:spPr/>
    </dgm:pt>
    <dgm:pt modelId="{87738083-4870-4257-AF8F-58AACB5571A1}" type="pres">
      <dgm:prSet presAssocID="{7829381E-F11E-499B-A05C-DAE335FF92FF}" presName="dummy" presStyleCnt="0"/>
      <dgm:spPr/>
    </dgm:pt>
    <dgm:pt modelId="{CEB9C1EC-EDE2-408E-87A1-67F10E9E7805}" type="pres">
      <dgm:prSet presAssocID="{B918B01B-8152-4F87-8D95-4AAE24568FED}" presName="sibTrans" presStyleLbl="sibTrans2D1" presStyleIdx="1" presStyleCnt="8"/>
      <dgm:spPr/>
    </dgm:pt>
    <dgm:pt modelId="{80CA357B-FFAE-4B73-B8C0-DE702CFA163B}" type="pres">
      <dgm:prSet presAssocID="{6C2C7ABE-9FD5-4ACA-8709-4F1AE9BD2617}" presName="node" presStyleLbl="node1" presStyleIdx="2" presStyleCnt="8">
        <dgm:presLayoutVars>
          <dgm:bulletEnabled val="1"/>
        </dgm:presLayoutVars>
      </dgm:prSet>
      <dgm:spPr/>
    </dgm:pt>
    <dgm:pt modelId="{A636857C-07B4-4E07-9007-956AD7E9666B}" type="pres">
      <dgm:prSet presAssocID="{6C2C7ABE-9FD5-4ACA-8709-4F1AE9BD2617}" presName="dummy" presStyleCnt="0"/>
      <dgm:spPr/>
    </dgm:pt>
    <dgm:pt modelId="{0B4A1D25-F1C3-4051-8D44-60A382D8D741}" type="pres">
      <dgm:prSet presAssocID="{D7EF4A9E-B45A-4757-BD1D-40E0554C1E3D}" presName="sibTrans" presStyleLbl="sibTrans2D1" presStyleIdx="2" presStyleCnt="8"/>
      <dgm:spPr/>
    </dgm:pt>
    <dgm:pt modelId="{8EEC7CF0-4C77-42F2-A38E-8C8BD6610059}" type="pres">
      <dgm:prSet presAssocID="{4AA63BF1-FDE9-443C-A0CE-EEB8287689BF}" presName="node" presStyleLbl="node1" presStyleIdx="3" presStyleCnt="8">
        <dgm:presLayoutVars>
          <dgm:bulletEnabled val="1"/>
        </dgm:presLayoutVars>
      </dgm:prSet>
      <dgm:spPr/>
    </dgm:pt>
    <dgm:pt modelId="{DB91862D-878D-4E7E-B34E-DB83EBA1F063}" type="pres">
      <dgm:prSet presAssocID="{4AA63BF1-FDE9-443C-A0CE-EEB8287689BF}" presName="dummy" presStyleCnt="0"/>
      <dgm:spPr/>
    </dgm:pt>
    <dgm:pt modelId="{2EB08BF9-6B7A-42D8-AAE7-998EFAF77DAA}" type="pres">
      <dgm:prSet presAssocID="{70CC6575-2459-499C-B050-0B5B4C0BC48E}" presName="sibTrans" presStyleLbl="sibTrans2D1" presStyleIdx="3" presStyleCnt="8"/>
      <dgm:spPr/>
    </dgm:pt>
    <dgm:pt modelId="{CC656E6E-1344-4AE4-A644-D645F7B16F8C}" type="pres">
      <dgm:prSet presAssocID="{8CC39934-F628-48E1-AD6D-6DD9131A49A0}" presName="node" presStyleLbl="node1" presStyleIdx="4" presStyleCnt="8">
        <dgm:presLayoutVars>
          <dgm:bulletEnabled val="1"/>
        </dgm:presLayoutVars>
      </dgm:prSet>
      <dgm:spPr/>
    </dgm:pt>
    <dgm:pt modelId="{70F82233-6D71-4FB6-A344-1490B2296A83}" type="pres">
      <dgm:prSet presAssocID="{8CC39934-F628-48E1-AD6D-6DD9131A49A0}" presName="dummy" presStyleCnt="0"/>
      <dgm:spPr/>
    </dgm:pt>
    <dgm:pt modelId="{5347C5DD-9B75-49BA-B26F-F69505985762}" type="pres">
      <dgm:prSet presAssocID="{E46D91C7-E63F-4890-B2A6-6715FD76A228}" presName="sibTrans" presStyleLbl="sibTrans2D1" presStyleIdx="4" presStyleCnt="8"/>
      <dgm:spPr/>
    </dgm:pt>
    <dgm:pt modelId="{218ADB95-2171-48D6-B4B8-29944AED46C7}" type="pres">
      <dgm:prSet presAssocID="{870B1C29-6D50-4816-854F-4EFA977613AC}" presName="node" presStyleLbl="node1" presStyleIdx="5" presStyleCnt="8">
        <dgm:presLayoutVars>
          <dgm:bulletEnabled val="1"/>
        </dgm:presLayoutVars>
      </dgm:prSet>
      <dgm:spPr/>
    </dgm:pt>
    <dgm:pt modelId="{23E63D56-991C-442B-A695-878C96B0AFE5}" type="pres">
      <dgm:prSet presAssocID="{870B1C29-6D50-4816-854F-4EFA977613AC}" presName="dummy" presStyleCnt="0"/>
      <dgm:spPr/>
    </dgm:pt>
    <dgm:pt modelId="{633AED51-6FFE-4C55-8F55-30C0B35D833F}" type="pres">
      <dgm:prSet presAssocID="{BDED8EB5-BA70-4A6A-8AC9-D178F064875B}" presName="sibTrans" presStyleLbl="sibTrans2D1" presStyleIdx="5" presStyleCnt="8"/>
      <dgm:spPr/>
    </dgm:pt>
    <dgm:pt modelId="{0D36F930-332B-4229-B704-1795690EDC70}" type="pres">
      <dgm:prSet presAssocID="{6AFB8C24-FF94-47B7-AE24-24C9EE2CC890}" presName="node" presStyleLbl="node1" presStyleIdx="6" presStyleCnt="8">
        <dgm:presLayoutVars>
          <dgm:bulletEnabled val="1"/>
        </dgm:presLayoutVars>
      </dgm:prSet>
      <dgm:spPr/>
    </dgm:pt>
    <dgm:pt modelId="{4BAC6B8E-3523-408F-B344-BDC8F683376E}" type="pres">
      <dgm:prSet presAssocID="{6AFB8C24-FF94-47B7-AE24-24C9EE2CC890}" presName="dummy" presStyleCnt="0"/>
      <dgm:spPr/>
    </dgm:pt>
    <dgm:pt modelId="{E62FF520-94D9-45D5-9E81-A24CA0CD9420}" type="pres">
      <dgm:prSet presAssocID="{971AA7BE-9B76-4208-9FE8-88E550DD5689}" presName="sibTrans" presStyleLbl="sibTrans2D1" presStyleIdx="6" presStyleCnt="8"/>
      <dgm:spPr/>
    </dgm:pt>
    <dgm:pt modelId="{078304B6-C089-4C63-9041-2D8E77570EDC}" type="pres">
      <dgm:prSet presAssocID="{C8E0DD3C-1006-4DC4-AC12-D40AD197E30D}" presName="node" presStyleLbl="node1" presStyleIdx="7" presStyleCnt="8">
        <dgm:presLayoutVars>
          <dgm:bulletEnabled val="1"/>
        </dgm:presLayoutVars>
      </dgm:prSet>
      <dgm:spPr/>
    </dgm:pt>
    <dgm:pt modelId="{A0C60505-877B-4AD1-A9AB-3EBAB9FEC6C1}" type="pres">
      <dgm:prSet presAssocID="{C8E0DD3C-1006-4DC4-AC12-D40AD197E30D}" presName="dummy" presStyleCnt="0"/>
      <dgm:spPr/>
    </dgm:pt>
    <dgm:pt modelId="{29573D1A-C4BA-4065-8811-EFA906655A6C}" type="pres">
      <dgm:prSet presAssocID="{8548E5D9-B29D-409C-A594-DD62E218C8DC}" presName="sibTrans" presStyleLbl="sibTrans2D1" presStyleIdx="7" presStyleCnt="8"/>
      <dgm:spPr/>
    </dgm:pt>
  </dgm:ptLst>
  <dgm:cxnLst>
    <dgm:cxn modelId="{9285C800-D34C-4FC6-92E6-AF856A65941E}" type="presOf" srcId="{E46D91C7-E63F-4890-B2A6-6715FD76A228}" destId="{5347C5DD-9B75-49BA-B26F-F69505985762}" srcOrd="0" destOrd="0" presId="urn:microsoft.com/office/officeart/2005/8/layout/radial6"/>
    <dgm:cxn modelId="{C3894403-DB2C-4016-AE5F-D85540AFBBDE}" type="presOf" srcId="{870B1C29-6D50-4816-854F-4EFA977613AC}" destId="{218ADB95-2171-48D6-B4B8-29944AED46C7}" srcOrd="0" destOrd="0" presId="urn:microsoft.com/office/officeart/2005/8/layout/radial6"/>
    <dgm:cxn modelId="{3E08D910-BA13-4353-BB82-0C62C3CEE08C}" type="presOf" srcId="{78BB9EFE-5E56-43CB-B6E0-EB8338087DCB}" destId="{681C9436-B6A4-4A6D-96E0-574B8F643D18}" srcOrd="0" destOrd="0" presId="urn:microsoft.com/office/officeart/2005/8/layout/radial6"/>
    <dgm:cxn modelId="{E0D45A14-3041-4E9B-AC93-53FEAF85C2D9}" type="presOf" srcId="{4AA63BF1-FDE9-443C-A0CE-EEB8287689BF}" destId="{8EEC7CF0-4C77-42F2-A38E-8C8BD6610059}" srcOrd="0" destOrd="0" presId="urn:microsoft.com/office/officeart/2005/8/layout/radial6"/>
    <dgm:cxn modelId="{E2DEAB23-18B9-4F58-A54F-069FC0868CE4}" type="presOf" srcId="{C8E0DD3C-1006-4DC4-AC12-D40AD197E30D}" destId="{078304B6-C089-4C63-9041-2D8E77570EDC}" srcOrd="0" destOrd="0" presId="urn:microsoft.com/office/officeart/2005/8/layout/radial6"/>
    <dgm:cxn modelId="{39186E28-BC1F-45C9-9134-20C5B73D272A}" srcId="{78BB9EFE-5E56-43CB-B6E0-EB8338087DCB}" destId="{7829381E-F11E-499B-A05C-DAE335FF92FF}" srcOrd="1" destOrd="0" parTransId="{1591965A-B541-4911-9072-941B0C0C8F28}" sibTransId="{B918B01B-8152-4F87-8D95-4AAE24568FED}"/>
    <dgm:cxn modelId="{FC09F637-D711-4736-911E-08616AD05982}" type="presOf" srcId="{971AA7BE-9B76-4208-9FE8-88E550DD5689}" destId="{E62FF520-94D9-45D5-9E81-A24CA0CD9420}" srcOrd="0" destOrd="0" presId="urn:microsoft.com/office/officeart/2005/8/layout/radial6"/>
    <dgm:cxn modelId="{434B8662-2204-456B-B216-39E4CC6670B8}" type="presOf" srcId="{D7EF4A9E-B45A-4757-BD1D-40E0554C1E3D}" destId="{0B4A1D25-F1C3-4051-8D44-60A382D8D741}" srcOrd="0" destOrd="0" presId="urn:microsoft.com/office/officeart/2005/8/layout/radial6"/>
    <dgm:cxn modelId="{1276B867-1D56-40AD-A6C8-CF1AD372EB72}" type="presOf" srcId="{B918B01B-8152-4F87-8D95-4AAE24568FED}" destId="{CEB9C1EC-EDE2-408E-87A1-67F10E9E7805}" srcOrd="0" destOrd="0" presId="urn:microsoft.com/office/officeart/2005/8/layout/radial6"/>
    <dgm:cxn modelId="{BBCCFB6B-B76D-46D3-9EF1-777A7C60804D}" type="presOf" srcId="{7829381E-F11E-499B-A05C-DAE335FF92FF}" destId="{F260DFED-0771-4193-847D-B7B7CE59748D}" srcOrd="0" destOrd="0" presId="urn:microsoft.com/office/officeart/2005/8/layout/radial6"/>
    <dgm:cxn modelId="{A7D9366C-F910-4DFC-A9D4-3A83C34D59F7}" type="presOf" srcId="{A3E880EC-4DA2-4E4A-9B2C-4C1F9258468A}" destId="{3C0907D7-1F06-4713-AB7E-5452DF36696F}" srcOrd="0" destOrd="0" presId="urn:microsoft.com/office/officeart/2005/8/layout/radial6"/>
    <dgm:cxn modelId="{B4935470-96F3-4A0B-BCEC-F028991B3F76}" srcId="{78BB9EFE-5E56-43CB-B6E0-EB8338087DCB}" destId="{C8E0DD3C-1006-4DC4-AC12-D40AD197E30D}" srcOrd="7" destOrd="0" parTransId="{DD98358E-D44E-4FD1-AE92-D51937F019E1}" sibTransId="{8548E5D9-B29D-409C-A594-DD62E218C8DC}"/>
    <dgm:cxn modelId="{C8AF4977-926C-461B-B3BE-43A623ACF460}" srcId="{78BB9EFE-5E56-43CB-B6E0-EB8338087DCB}" destId="{6C2C7ABE-9FD5-4ACA-8709-4F1AE9BD2617}" srcOrd="2" destOrd="0" parTransId="{90F5F60F-8F8B-4620-93E0-6201433DCE93}" sibTransId="{D7EF4A9E-B45A-4757-BD1D-40E0554C1E3D}"/>
    <dgm:cxn modelId="{C7AD4186-0DEE-41B4-9B18-122DFA45A2EA}" type="presOf" srcId="{6C2C7ABE-9FD5-4ACA-8709-4F1AE9BD2617}" destId="{80CA357B-FFAE-4B73-B8C0-DE702CFA163B}" srcOrd="0" destOrd="0" presId="urn:microsoft.com/office/officeart/2005/8/layout/radial6"/>
    <dgm:cxn modelId="{68414096-7A10-488B-A317-3D690B177C70}" type="presOf" srcId="{16D48CC7-6671-49C8-843F-3127753E8DA9}" destId="{DEB65B2E-79DC-496F-BBC4-16859FAFDEA5}" srcOrd="0" destOrd="0" presId="urn:microsoft.com/office/officeart/2005/8/layout/radial6"/>
    <dgm:cxn modelId="{F259FA9A-C9F0-4E13-8B49-0A7BF192E6CB}" srcId="{78BB9EFE-5E56-43CB-B6E0-EB8338087DCB}" destId="{6AFB8C24-FF94-47B7-AE24-24C9EE2CC890}" srcOrd="6" destOrd="0" parTransId="{59341B05-AE49-4BCC-9241-0DD5EC697CAA}" sibTransId="{971AA7BE-9B76-4208-9FE8-88E550DD5689}"/>
    <dgm:cxn modelId="{29B12EAB-0460-4F88-8DA0-69C7AF19C631}" type="presOf" srcId="{6AFB8C24-FF94-47B7-AE24-24C9EE2CC890}" destId="{0D36F930-332B-4229-B704-1795690EDC70}" srcOrd="0" destOrd="0" presId="urn:microsoft.com/office/officeart/2005/8/layout/radial6"/>
    <dgm:cxn modelId="{04B2C9AC-4FA1-4CE6-A204-578D4622BCD9}" srcId="{78BB9EFE-5E56-43CB-B6E0-EB8338087DCB}" destId="{4AA63BF1-FDE9-443C-A0CE-EEB8287689BF}" srcOrd="3" destOrd="0" parTransId="{54575009-8FD0-4709-96A9-488723D92D34}" sibTransId="{70CC6575-2459-499C-B050-0B5B4C0BC48E}"/>
    <dgm:cxn modelId="{9111CDAD-6E25-4812-B00D-B6287373F192}" type="presOf" srcId="{BDED8EB5-BA70-4A6A-8AC9-D178F064875B}" destId="{633AED51-6FFE-4C55-8F55-30C0B35D833F}" srcOrd="0" destOrd="0" presId="urn:microsoft.com/office/officeart/2005/8/layout/radial6"/>
    <dgm:cxn modelId="{0031D0AF-4C5A-430E-B52B-32F097DFAB79}" type="presOf" srcId="{8CC39934-F628-48E1-AD6D-6DD9131A49A0}" destId="{CC656E6E-1344-4AE4-A644-D645F7B16F8C}" srcOrd="0" destOrd="0" presId="urn:microsoft.com/office/officeart/2005/8/layout/radial6"/>
    <dgm:cxn modelId="{5C1BA8B3-A8A9-4C6F-8406-27F7A33402C3}" srcId="{78BB9EFE-5E56-43CB-B6E0-EB8338087DCB}" destId="{8CC39934-F628-48E1-AD6D-6DD9131A49A0}" srcOrd="4" destOrd="0" parTransId="{7CABA942-AD2A-4055-A2C1-65FAA5B61E98}" sibTransId="{E46D91C7-E63F-4890-B2A6-6715FD76A228}"/>
    <dgm:cxn modelId="{DCF8D9B6-EF43-4454-AEFB-40E2A9373D61}" type="presOf" srcId="{70CC6575-2459-499C-B050-0B5B4C0BC48E}" destId="{2EB08BF9-6B7A-42D8-AAE7-998EFAF77DAA}" srcOrd="0" destOrd="0" presId="urn:microsoft.com/office/officeart/2005/8/layout/radial6"/>
    <dgm:cxn modelId="{D01B88B7-56BD-459D-8C2E-6BB3343304D9}" srcId="{E244A3F4-DD8F-49DA-9914-84DD2DA8C851}" destId="{AB6F01F4-9E3E-4C8C-BE40-ABE6A212F7BA}" srcOrd="1" destOrd="0" parTransId="{1AB4AD72-7D7F-48C7-86D5-55DF8FCAC02F}" sibTransId="{DE50C9B3-ADB4-4187-B6BA-4B85C61AF73B}"/>
    <dgm:cxn modelId="{1246A7B7-41D2-4470-B527-E755A9E61C6D}" type="presOf" srcId="{E244A3F4-DD8F-49DA-9914-84DD2DA8C851}" destId="{8EB523A9-AE1B-4E56-9596-AFFB5ADA836F}" srcOrd="0" destOrd="0" presId="urn:microsoft.com/office/officeart/2005/8/layout/radial6"/>
    <dgm:cxn modelId="{E3E273D3-C829-4D86-8F46-28FB8E0CB07C}" srcId="{78BB9EFE-5E56-43CB-B6E0-EB8338087DCB}" destId="{870B1C29-6D50-4816-854F-4EFA977613AC}" srcOrd="5" destOrd="0" parTransId="{357D9A57-AB14-4C48-A14F-ACFA334A31B8}" sibTransId="{BDED8EB5-BA70-4A6A-8AC9-D178F064875B}"/>
    <dgm:cxn modelId="{51ADEDD5-70E8-4E49-AB40-48E70AC80E37}" srcId="{E244A3F4-DD8F-49DA-9914-84DD2DA8C851}" destId="{78BB9EFE-5E56-43CB-B6E0-EB8338087DCB}" srcOrd="0" destOrd="0" parTransId="{AB8A2A03-92A3-4058-BBCC-49E6FF04ADBF}" sibTransId="{F103B2B2-E136-4C00-B7B9-4950DCC3AD54}"/>
    <dgm:cxn modelId="{B498E3DC-73F3-43B8-9E05-89118C4B2B44}" type="presOf" srcId="{8548E5D9-B29D-409C-A594-DD62E218C8DC}" destId="{29573D1A-C4BA-4065-8811-EFA906655A6C}" srcOrd="0" destOrd="0" presId="urn:microsoft.com/office/officeart/2005/8/layout/radial6"/>
    <dgm:cxn modelId="{D7E3D4DF-71BA-4C3F-8D32-73D7F765E518}" srcId="{78BB9EFE-5E56-43CB-B6E0-EB8338087DCB}" destId="{16D48CC7-6671-49C8-843F-3127753E8DA9}" srcOrd="0" destOrd="0" parTransId="{03FD685C-F9D6-43D4-BA3D-96DBB54253E5}" sibTransId="{A3E880EC-4DA2-4E4A-9B2C-4C1F9258468A}"/>
    <dgm:cxn modelId="{EB0DA094-2E2C-4B09-A1DE-11874027A33F}" type="presParOf" srcId="{8EB523A9-AE1B-4E56-9596-AFFB5ADA836F}" destId="{681C9436-B6A4-4A6D-96E0-574B8F643D18}" srcOrd="0" destOrd="0" presId="urn:microsoft.com/office/officeart/2005/8/layout/radial6"/>
    <dgm:cxn modelId="{5246EAFC-AD95-4575-84FA-E3A86615F34C}" type="presParOf" srcId="{8EB523A9-AE1B-4E56-9596-AFFB5ADA836F}" destId="{DEB65B2E-79DC-496F-BBC4-16859FAFDEA5}" srcOrd="1" destOrd="0" presId="urn:microsoft.com/office/officeart/2005/8/layout/radial6"/>
    <dgm:cxn modelId="{9EF0EF80-D214-46D3-9F85-1DC7C56C1E71}" type="presParOf" srcId="{8EB523A9-AE1B-4E56-9596-AFFB5ADA836F}" destId="{E1DED4CF-68C8-461D-81AF-AEF4E11DA552}" srcOrd="2" destOrd="0" presId="urn:microsoft.com/office/officeart/2005/8/layout/radial6"/>
    <dgm:cxn modelId="{121884E7-5807-411D-A903-68CE9CC2A42B}" type="presParOf" srcId="{8EB523A9-AE1B-4E56-9596-AFFB5ADA836F}" destId="{3C0907D7-1F06-4713-AB7E-5452DF36696F}" srcOrd="3" destOrd="0" presId="urn:microsoft.com/office/officeart/2005/8/layout/radial6"/>
    <dgm:cxn modelId="{B4F6664A-0D5C-4CE6-A7D7-E87927A5090E}" type="presParOf" srcId="{8EB523A9-AE1B-4E56-9596-AFFB5ADA836F}" destId="{F260DFED-0771-4193-847D-B7B7CE59748D}" srcOrd="4" destOrd="0" presId="urn:microsoft.com/office/officeart/2005/8/layout/radial6"/>
    <dgm:cxn modelId="{3E760286-ACEA-4B57-B4EC-9976F8B2E27C}" type="presParOf" srcId="{8EB523A9-AE1B-4E56-9596-AFFB5ADA836F}" destId="{87738083-4870-4257-AF8F-58AACB5571A1}" srcOrd="5" destOrd="0" presId="urn:microsoft.com/office/officeart/2005/8/layout/radial6"/>
    <dgm:cxn modelId="{505ADC0C-37F7-40AA-BF87-9AD6324BDA62}" type="presParOf" srcId="{8EB523A9-AE1B-4E56-9596-AFFB5ADA836F}" destId="{CEB9C1EC-EDE2-408E-87A1-67F10E9E7805}" srcOrd="6" destOrd="0" presId="urn:microsoft.com/office/officeart/2005/8/layout/radial6"/>
    <dgm:cxn modelId="{173783B5-FE42-48E9-A7BA-7A28C95F526C}" type="presParOf" srcId="{8EB523A9-AE1B-4E56-9596-AFFB5ADA836F}" destId="{80CA357B-FFAE-4B73-B8C0-DE702CFA163B}" srcOrd="7" destOrd="0" presId="urn:microsoft.com/office/officeart/2005/8/layout/radial6"/>
    <dgm:cxn modelId="{83AB0375-D6DA-418C-9620-B6B67D13E3D0}" type="presParOf" srcId="{8EB523A9-AE1B-4E56-9596-AFFB5ADA836F}" destId="{A636857C-07B4-4E07-9007-956AD7E9666B}" srcOrd="8" destOrd="0" presId="urn:microsoft.com/office/officeart/2005/8/layout/radial6"/>
    <dgm:cxn modelId="{7621BDD6-89A5-4818-92B6-93C332F61BB2}" type="presParOf" srcId="{8EB523A9-AE1B-4E56-9596-AFFB5ADA836F}" destId="{0B4A1D25-F1C3-4051-8D44-60A382D8D741}" srcOrd="9" destOrd="0" presId="urn:microsoft.com/office/officeart/2005/8/layout/radial6"/>
    <dgm:cxn modelId="{98CD83F5-85A0-46E4-9061-AD57046412D2}" type="presParOf" srcId="{8EB523A9-AE1B-4E56-9596-AFFB5ADA836F}" destId="{8EEC7CF0-4C77-42F2-A38E-8C8BD6610059}" srcOrd="10" destOrd="0" presId="urn:microsoft.com/office/officeart/2005/8/layout/radial6"/>
    <dgm:cxn modelId="{DCC6D28E-55C8-42B1-838F-55AA4A9A5C9F}" type="presParOf" srcId="{8EB523A9-AE1B-4E56-9596-AFFB5ADA836F}" destId="{DB91862D-878D-4E7E-B34E-DB83EBA1F063}" srcOrd="11" destOrd="0" presId="urn:microsoft.com/office/officeart/2005/8/layout/radial6"/>
    <dgm:cxn modelId="{4D5FEED4-DE80-4992-BDF4-2C2BAD3E9F6E}" type="presParOf" srcId="{8EB523A9-AE1B-4E56-9596-AFFB5ADA836F}" destId="{2EB08BF9-6B7A-42D8-AAE7-998EFAF77DAA}" srcOrd="12" destOrd="0" presId="urn:microsoft.com/office/officeart/2005/8/layout/radial6"/>
    <dgm:cxn modelId="{277AA561-32D1-4023-B361-17FF98C8B020}" type="presParOf" srcId="{8EB523A9-AE1B-4E56-9596-AFFB5ADA836F}" destId="{CC656E6E-1344-4AE4-A644-D645F7B16F8C}" srcOrd="13" destOrd="0" presId="urn:microsoft.com/office/officeart/2005/8/layout/radial6"/>
    <dgm:cxn modelId="{F0DF82CD-37A1-467E-89FF-5CE7BC923F26}" type="presParOf" srcId="{8EB523A9-AE1B-4E56-9596-AFFB5ADA836F}" destId="{70F82233-6D71-4FB6-A344-1490B2296A83}" srcOrd="14" destOrd="0" presId="urn:microsoft.com/office/officeart/2005/8/layout/radial6"/>
    <dgm:cxn modelId="{F76E82D5-2877-4D83-AF88-3C1895ECDB45}" type="presParOf" srcId="{8EB523A9-AE1B-4E56-9596-AFFB5ADA836F}" destId="{5347C5DD-9B75-49BA-B26F-F69505985762}" srcOrd="15" destOrd="0" presId="urn:microsoft.com/office/officeart/2005/8/layout/radial6"/>
    <dgm:cxn modelId="{D7770F02-B512-4B0E-9F19-52F8C07F64EB}" type="presParOf" srcId="{8EB523A9-AE1B-4E56-9596-AFFB5ADA836F}" destId="{218ADB95-2171-48D6-B4B8-29944AED46C7}" srcOrd="16" destOrd="0" presId="urn:microsoft.com/office/officeart/2005/8/layout/radial6"/>
    <dgm:cxn modelId="{8CC92555-7C82-4E49-B597-8780213B17E7}" type="presParOf" srcId="{8EB523A9-AE1B-4E56-9596-AFFB5ADA836F}" destId="{23E63D56-991C-442B-A695-878C96B0AFE5}" srcOrd="17" destOrd="0" presId="urn:microsoft.com/office/officeart/2005/8/layout/radial6"/>
    <dgm:cxn modelId="{F08141CF-B90C-45CA-820B-2749D68733B7}" type="presParOf" srcId="{8EB523A9-AE1B-4E56-9596-AFFB5ADA836F}" destId="{633AED51-6FFE-4C55-8F55-30C0B35D833F}" srcOrd="18" destOrd="0" presId="urn:microsoft.com/office/officeart/2005/8/layout/radial6"/>
    <dgm:cxn modelId="{D4B0B480-6C90-4BC8-9592-B4DB8E491A80}" type="presParOf" srcId="{8EB523A9-AE1B-4E56-9596-AFFB5ADA836F}" destId="{0D36F930-332B-4229-B704-1795690EDC70}" srcOrd="19" destOrd="0" presId="urn:microsoft.com/office/officeart/2005/8/layout/radial6"/>
    <dgm:cxn modelId="{AEC0D61F-D5A9-4917-8C3B-D8DBD77E620E}" type="presParOf" srcId="{8EB523A9-AE1B-4E56-9596-AFFB5ADA836F}" destId="{4BAC6B8E-3523-408F-B344-BDC8F683376E}" srcOrd="20" destOrd="0" presId="urn:microsoft.com/office/officeart/2005/8/layout/radial6"/>
    <dgm:cxn modelId="{3C4C8691-130B-4AD5-AB15-DC6682F54ED2}" type="presParOf" srcId="{8EB523A9-AE1B-4E56-9596-AFFB5ADA836F}" destId="{E62FF520-94D9-45D5-9E81-A24CA0CD9420}" srcOrd="21" destOrd="0" presId="urn:microsoft.com/office/officeart/2005/8/layout/radial6"/>
    <dgm:cxn modelId="{6EA48DAF-4B14-4D6B-80DD-AF65E879338A}" type="presParOf" srcId="{8EB523A9-AE1B-4E56-9596-AFFB5ADA836F}" destId="{078304B6-C089-4C63-9041-2D8E77570EDC}" srcOrd="22" destOrd="0" presId="urn:microsoft.com/office/officeart/2005/8/layout/radial6"/>
    <dgm:cxn modelId="{DDD2B5E9-CCB4-4621-A2CA-5DDC75995A4B}" type="presParOf" srcId="{8EB523A9-AE1B-4E56-9596-AFFB5ADA836F}" destId="{A0C60505-877B-4AD1-A9AB-3EBAB9FEC6C1}" srcOrd="23" destOrd="0" presId="urn:microsoft.com/office/officeart/2005/8/layout/radial6"/>
    <dgm:cxn modelId="{416B980F-1679-47DF-98D7-DA130E6A171F}" type="presParOf" srcId="{8EB523A9-AE1B-4E56-9596-AFFB5ADA836F}" destId="{29573D1A-C4BA-4065-8811-EFA906655A6C}"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73D1A-C4BA-4065-8811-EFA906655A6C}">
      <dsp:nvSpPr>
        <dsp:cNvPr id="0" name=""/>
        <dsp:cNvSpPr/>
      </dsp:nvSpPr>
      <dsp:spPr>
        <a:xfrm>
          <a:off x="1594636" y="443843"/>
          <a:ext cx="4013927" cy="4013927"/>
        </a:xfrm>
        <a:prstGeom prst="blockArc">
          <a:avLst>
            <a:gd name="adj1" fmla="val 13500000"/>
            <a:gd name="adj2" fmla="val 16200000"/>
            <a:gd name="adj3" fmla="val 3427"/>
          </a:avLst>
        </a:prstGeom>
        <a:solidFill>
          <a:schemeClr val="accent2">
            <a:hueOff val="6822886"/>
            <a:satOff val="26656"/>
            <a:lumOff val="195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E62FF520-94D9-45D5-9E81-A24CA0CD9420}">
      <dsp:nvSpPr>
        <dsp:cNvPr id="0" name=""/>
        <dsp:cNvSpPr/>
      </dsp:nvSpPr>
      <dsp:spPr>
        <a:xfrm>
          <a:off x="1594636" y="443843"/>
          <a:ext cx="4013927" cy="4013927"/>
        </a:xfrm>
        <a:prstGeom prst="blockArc">
          <a:avLst>
            <a:gd name="adj1" fmla="val 10800000"/>
            <a:gd name="adj2" fmla="val 13500000"/>
            <a:gd name="adj3" fmla="val 3427"/>
          </a:avLst>
        </a:prstGeom>
        <a:solidFill>
          <a:schemeClr val="accent2">
            <a:hueOff val="5848188"/>
            <a:satOff val="22848"/>
            <a:lumOff val="167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33AED51-6FFE-4C55-8F55-30C0B35D833F}">
      <dsp:nvSpPr>
        <dsp:cNvPr id="0" name=""/>
        <dsp:cNvSpPr/>
      </dsp:nvSpPr>
      <dsp:spPr>
        <a:xfrm>
          <a:off x="1594636" y="443843"/>
          <a:ext cx="4013927" cy="4013927"/>
        </a:xfrm>
        <a:prstGeom prst="blockArc">
          <a:avLst>
            <a:gd name="adj1" fmla="val 8100000"/>
            <a:gd name="adj2" fmla="val 10800000"/>
            <a:gd name="adj3" fmla="val 3427"/>
          </a:avLst>
        </a:prstGeom>
        <a:solidFill>
          <a:schemeClr val="accent2">
            <a:hueOff val="4873490"/>
            <a:satOff val="19040"/>
            <a:lumOff val="139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347C5DD-9B75-49BA-B26F-F69505985762}">
      <dsp:nvSpPr>
        <dsp:cNvPr id="0" name=""/>
        <dsp:cNvSpPr/>
      </dsp:nvSpPr>
      <dsp:spPr>
        <a:xfrm>
          <a:off x="1594636" y="443843"/>
          <a:ext cx="4013927" cy="4013927"/>
        </a:xfrm>
        <a:prstGeom prst="blockArc">
          <a:avLst>
            <a:gd name="adj1" fmla="val 5400000"/>
            <a:gd name="adj2" fmla="val 8100000"/>
            <a:gd name="adj3" fmla="val 3427"/>
          </a:avLst>
        </a:prstGeom>
        <a:solidFill>
          <a:schemeClr val="accent2">
            <a:hueOff val="3898792"/>
            <a:satOff val="15232"/>
            <a:lumOff val="111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2EB08BF9-6B7A-42D8-AAE7-998EFAF77DAA}">
      <dsp:nvSpPr>
        <dsp:cNvPr id="0" name=""/>
        <dsp:cNvSpPr/>
      </dsp:nvSpPr>
      <dsp:spPr>
        <a:xfrm>
          <a:off x="1594636" y="443843"/>
          <a:ext cx="4013927" cy="4013927"/>
        </a:xfrm>
        <a:prstGeom prst="blockArc">
          <a:avLst>
            <a:gd name="adj1" fmla="val 2700000"/>
            <a:gd name="adj2" fmla="val 5400000"/>
            <a:gd name="adj3" fmla="val 3427"/>
          </a:avLst>
        </a:prstGeom>
        <a:solidFill>
          <a:schemeClr val="accent2">
            <a:hueOff val="2924094"/>
            <a:satOff val="11424"/>
            <a:lumOff val="84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B4A1D25-F1C3-4051-8D44-60A382D8D741}">
      <dsp:nvSpPr>
        <dsp:cNvPr id="0" name=""/>
        <dsp:cNvSpPr/>
      </dsp:nvSpPr>
      <dsp:spPr>
        <a:xfrm>
          <a:off x="1594636" y="443843"/>
          <a:ext cx="4013927" cy="4013927"/>
        </a:xfrm>
        <a:prstGeom prst="blockArc">
          <a:avLst>
            <a:gd name="adj1" fmla="val 0"/>
            <a:gd name="adj2" fmla="val 2700000"/>
            <a:gd name="adj3" fmla="val 3427"/>
          </a:avLst>
        </a:prstGeom>
        <a:solidFill>
          <a:schemeClr val="accent2">
            <a:hueOff val="1949396"/>
            <a:satOff val="7616"/>
            <a:lumOff val="56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EB9C1EC-EDE2-408E-87A1-67F10E9E7805}">
      <dsp:nvSpPr>
        <dsp:cNvPr id="0" name=""/>
        <dsp:cNvSpPr/>
      </dsp:nvSpPr>
      <dsp:spPr>
        <a:xfrm>
          <a:off x="1594636" y="443843"/>
          <a:ext cx="4013927" cy="4013927"/>
        </a:xfrm>
        <a:prstGeom prst="blockArc">
          <a:avLst>
            <a:gd name="adj1" fmla="val 18900000"/>
            <a:gd name="adj2" fmla="val 0"/>
            <a:gd name="adj3" fmla="val 3427"/>
          </a:avLst>
        </a:prstGeom>
        <a:solidFill>
          <a:schemeClr val="accent2">
            <a:hueOff val="974698"/>
            <a:satOff val="3808"/>
            <a:lumOff val="28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C0907D7-1F06-4713-AB7E-5452DF36696F}">
      <dsp:nvSpPr>
        <dsp:cNvPr id="0" name=""/>
        <dsp:cNvSpPr/>
      </dsp:nvSpPr>
      <dsp:spPr>
        <a:xfrm>
          <a:off x="1594636" y="443843"/>
          <a:ext cx="4013927" cy="4013927"/>
        </a:xfrm>
        <a:prstGeom prst="blockArc">
          <a:avLst>
            <a:gd name="adj1" fmla="val 16200000"/>
            <a:gd name="adj2" fmla="val 18900000"/>
            <a:gd name="adj3" fmla="val 3427"/>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81C9436-B6A4-4A6D-96E0-574B8F643D18}">
      <dsp:nvSpPr>
        <dsp:cNvPr id="0" name=""/>
        <dsp:cNvSpPr/>
      </dsp:nvSpPr>
      <dsp:spPr>
        <a:xfrm>
          <a:off x="2452726" y="1260917"/>
          <a:ext cx="2297747" cy="240731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spc="0" dirty="0" err="1">
              <a:latin typeface="Posterama" panose="020B0504020200020000" pitchFamily="34" charset="0"/>
              <a:ea typeface="Source Sans Pro" panose="020B0503030403020204" pitchFamily="34" charset="0"/>
              <a:cs typeface="Posterama" panose="020B0504020200020000" pitchFamily="34" charset="0"/>
            </a:rPr>
            <a:t>Neurodiversité</a:t>
          </a:r>
          <a:r>
            <a:rPr lang="en-US" sz="1600" b="1" kern="1200" dirty="0">
              <a:latin typeface="Posterama" panose="020B0504020200020000" pitchFamily="34" charset="0"/>
              <a:ea typeface="Source Sans Pro" panose="020B0503030403020204" pitchFamily="34" charset="0"/>
              <a:cs typeface="Posterama" panose="020B0504020200020000" pitchFamily="34" charset="0"/>
            </a:rPr>
            <a:t> </a:t>
          </a:r>
        </a:p>
      </dsp:txBody>
      <dsp:txXfrm>
        <a:off x="2789223" y="1613460"/>
        <a:ext cx="1624753" cy="1702230"/>
      </dsp:txXfrm>
    </dsp:sp>
    <dsp:sp modelId="{DEB65B2E-79DC-496F-BBC4-16859FAFDEA5}">
      <dsp:nvSpPr>
        <dsp:cNvPr id="0" name=""/>
        <dsp:cNvSpPr/>
      </dsp:nvSpPr>
      <dsp:spPr>
        <a:xfrm>
          <a:off x="3123965" y="598"/>
          <a:ext cx="955268" cy="955268"/>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err="1">
              <a:latin typeface="Tenorite" panose="00000500000000000000" pitchFamily="2" charset="0"/>
              <a:ea typeface="Source Sans Pro" panose="020B0503030403020204" pitchFamily="34" charset="0"/>
              <a:cs typeface="Quire Sans" panose="020B0502040204020203" pitchFamily="34" charset="0"/>
            </a:rPr>
            <a:t>Autisme</a:t>
          </a:r>
          <a:endParaRPr lang="en-US" sz="1000" kern="1200" dirty="0">
            <a:latin typeface="Tenorite" panose="00000500000000000000" pitchFamily="2" charset="0"/>
            <a:ea typeface="Source Sans Pro" panose="020B0503030403020204" pitchFamily="34" charset="0"/>
            <a:cs typeface="Quire Sans" panose="020B0502040204020203" pitchFamily="34" charset="0"/>
          </a:endParaRPr>
        </a:p>
      </dsp:txBody>
      <dsp:txXfrm>
        <a:off x="3263861" y="140494"/>
        <a:ext cx="675476" cy="675476"/>
      </dsp:txXfrm>
    </dsp:sp>
    <dsp:sp modelId="{F260DFED-0771-4193-847D-B7B7CE59748D}">
      <dsp:nvSpPr>
        <dsp:cNvPr id="0" name=""/>
        <dsp:cNvSpPr/>
      </dsp:nvSpPr>
      <dsp:spPr>
        <a:xfrm>
          <a:off x="4518786" y="578352"/>
          <a:ext cx="955268" cy="955268"/>
        </a:xfrm>
        <a:prstGeom prst="ellipse">
          <a:avLst/>
        </a:prstGeom>
        <a:solidFill>
          <a:schemeClr val="accent2">
            <a:hueOff val="974698"/>
            <a:satOff val="3808"/>
            <a:lumOff val="28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TDAH</a:t>
          </a:r>
        </a:p>
      </dsp:txBody>
      <dsp:txXfrm>
        <a:off x="4658682" y="718248"/>
        <a:ext cx="675476" cy="675476"/>
      </dsp:txXfrm>
    </dsp:sp>
    <dsp:sp modelId="{80CA357B-FFAE-4B73-B8C0-DE702CFA163B}">
      <dsp:nvSpPr>
        <dsp:cNvPr id="0" name=""/>
        <dsp:cNvSpPr/>
      </dsp:nvSpPr>
      <dsp:spPr>
        <a:xfrm>
          <a:off x="5096540" y="1973172"/>
          <a:ext cx="955268" cy="955268"/>
        </a:xfrm>
        <a:prstGeom prst="ellipse">
          <a:avLst/>
        </a:prstGeom>
        <a:solidFill>
          <a:schemeClr val="accent2">
            <a:hueOff val="1949396"/>
            <a:satOff val="7616"/>
            <a:lumOff val="56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Syndrome de Gilles de la Tourette</a:t>
          </a:r>
        </a:p>
      </dsp:txBody>
      <dsp:txXfrm>
        <a:off x="5236436" y="2113068"/>
        <a:ext cx="675476" cy="675476"/>
      </dsp:txXfrm>
    </dsp:sp>
    <dsp:sp modelId="{8EEC7CF0-4C77-42F2-A38E-8C8BD6610059}">
      <dsp:nvSpPr>
        <dsp:cNvPr id="0" name=""/>
        <dsp:cNvSpPr/>
      </dsp:nvSpPr>
      <dsp:spPr>
        <a:xfrm>
          <a:off x="4518786" y="3367993"/>
          <a:ext cx="955268" cy="955268"/>
        </a:xfrm>
        <a:prstGeom prst="ellipse">
          <a:avLst/>
        </a:prstGeom>
        <a:solidFill>
          <a:schemeClr val="accent2">
            <a:hueOff val="2924094"/>
            <a:satOff val="11424"/>
            <a:lumOff val="84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CA" sz="1000" kern="1200" dirty="0">
              <a:latin typeface="Tenorite" panose="00000500000000000000" pitchFamily="2" charset="0"/>
              <a:cs typeface="Quire Sans" panose="020B0502040204020203" pitchFamily="34" charset="0"/>
            </a:rPr>
            <a:t>Trouble du </a:t>
          </a:r>
          <a:r>
            <a:rPr lang="en-CA" sz="1000" kern="1200" dirty="0" err="1">
              <a:latin typeface="Tenorite" panose="00000500000000000000" pitchFamily="2" charset="0"/>
              <a:cs typeface="Quire Sans" panose="020B0502040204020203" pitchFamily="34" charset="0"/>
            </a:rPr>
            <a:t>traitement</a:t>
          </a:r>
          <a:r>
            <a:rPr lang="en-CA" sz="1000" kern="1200" dirty="0">
              <a:latin typeface="Tenorite" panose="00000500000000000000" pitchFamily="2" charset="0"/>
              <a:cs typeface="Quire Sans" panose="020B0502040204020203" pitchFamily="34" charset="0"/>
            </a:rPr>
            <a:t> </a:t>
          </a:r>
          <a:r>
            <a:rPr lang="en-CA" sz="1000" kern="1200" dirty="0" err="1">
              <a:latin typeface="Tenorite" panose="00000500000000000000" pitchFamily="2" charset="0"/>
              <a:cs typeface="Quire Sans" panose="020B0502040204020203" pitchFamily="34" charset="0"/>
            </a:rPr>
            <a:t>sensoriel</a:t>
          </a:r>
          <a:endParaRPr lang="en-US" sz="1000" kern="1200" dirty="0">
            <a:latin typeface="Tenorite" panose="00000500000000000000" pitchFamily="2" charset="0"/>
            <a:ea typeface="Source Sans Pro" panose="020B0503030403020204" pitchFamily="34" charset="0"/>
            <a:cs typeface="Quire Sans" panose="020B0502040204020203" pitchFamily="34" charset="0"/>
          </a:endParaRPr>
        </a:p>
      </dsp:txBody>
      <dsp:txXfrm>
        <a:off x="4658682" y="3507889"/>
        <a:ext cx="675476" cy="675476"/>
      </dsp:txXfrm>
    </dsp:sp>
    <dsp:sp modelId="{CC656E6E-1344-4AE4-A644-D645F7B16F8C}">
      <dsp:nvSpPr>
        <dsp:cNvPr id="0" name=""/>
        <dsp:cNvSpPr/>
      </dsp:nvSpPr>
      <dsp:spPr>
        <a:xfrm>
          <a:off x="3123965" y="3945747"/>
          <a:ext cx="955268" cy="955268"/>
        </a:xfrm>
        <a:prstGeom prst="ellipse">
          <a:avLst/>
        </a:prstGeom>
        <a:solidFill>
          <a:schemeClr val="accent2">
            <a:hueOff val="3898792"/>
            <a:satOff val="15232"/>
            <a:lumOff val="111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CA" sz="1000" kern="1200" dirty="0">
              <a:latin typeface="Tenorite" panose="00000500000000000000" pitchFamily="2" charset="0"/>
              <a:cs typeface="Quire Sans" panose="020B0502040204020203" pitchFamily="34" charset="0"/>
            </a:rPr>
            <a:t>Dyslexie</a:t>
          </a:r>
          <a:endParaRPr lang="en-US" sz="1000" kern="1200" dirty="0">
            <a:latin typeface="Tenorite" panose="00000500000000000000" pitchFamily="2" charset="0"/>
            <a:ea typeface="Source Sans Pro" panose="020B0503030403020204" pitchFamily="34" charset="0"/>
            <a:cs typeface="Quire Sans" panose="020B0502040204020203" pitchFamily="34" charset="0"/>
          </a:endParaRPr>
        </a:p>
      </dsp:txBody>
      <dsp:txXfrm>
        <a:off x="3263861" y="4085643"/>
        <a:ext cx="675476" cy="675476"/>
      </dsp:txXfrm>
    </dsp:sp>
    <dsp:sp modelId="{218ADB95-2171-48D6-B4B8-29944AED46C7}">
      <dsp:nvSpPr>
        <dsp:cNvPr id="0" name=""/>
        <dsp:cNvSpPr/>
      </dsp:nvSpPr>
      <dsp:spPr>
        <a:xfrm>
          <a:off x="1729145" y="3367993"/>
          <a:ext cx="955268" cy="955268"/>
        </a:xfrm>
        <a:prstGeom prst="ellipse">
          <a:avLst/>
        </a:prstGeom>
        <a:solidFill>
          <a:schemeClr val="accent2">
            <a:hueOff val="4873490"/>
            <a:satOff val="19040"/>
            <a:lumOff val="13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CA" sz="1000" kern="1200" dirty="0" err="1">
              <a:latin typeface="Tenorite" panose="00000500000000000000" pitchFamily="2" charset="0"/>
              <a:cs typeface="Quire Sans" panose="020B0502040204020203" pitchFamily="34" charset="0"/>
            </a:rPr>
            <a:t>Dyspraxie</a:t>
          </a:r>
          <a:endParaRPr lang="en-US" sz="1000" kern="1200" dirty="0">
            <a:latin typeface="Tenorite" panose="00000500000000000000" pitchFamily="2" charset="0"/>
            <a:ea typeface="Source Sans Pro" panose="020B0503030403020204" pitchFamily="34" charset="0"/>
            <a:cs typeface="Quire Sans" panose="020B0502040204020203" pitchFamily="34" charset="0"/>
          </a:endParaRPr>
        </a:p>
      </dsp:txBody>
      <dsp:txXfrm>
        <a:off x="1869041" y="3507889"/>
        <a:ext cx="675476" cy="675476"/>
      </dsp:txXfrm>
    </dsp:sp>
    <dsp:sp modelId="{0D36F930-332B-4229-B704-1795690EDC70}">
      <dsp:nvSpPr>
        <dsp:cNvPr id="0" name=""/>
        <dsp:cNvSpPr/>
      </dsp:nvSpPr>
      <dsp:spPr>
        <a:xfrm>
          <a:off x="1151391" y="1973172"/>
          <a:ext cx="955268" cy="955268"/>
        </a:xfrm>
        <a:prstGeom prst="ellipse">
          <a:avLst/>
        </a:prstGeom>
        <a:solidFill>
          <a:schemeClr val="accent2">
            <a:hueOff val="5848188"/>
            <a:satOff val="22848"/>
            <a:lumOff val="167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CA" sz="1000" kern="1200" dirty="0" err="1">
              <a:latin typeface="Tenorite" panose="00000500000000000000" pitchFamily="2" charset="0"/>
              <a:cs typeface="Quire Sans" panose="020B0502040204020203" pitchFamily="34" charset="0"/>
            </a:rPr>
            <a:t>Dysgraphie</a:t>
          </a:r>
          <a:endParaRPr lang="en-US" sz="1000" kern="1200" dirty="0">
            <a:latin typeface="Tenorite" panose="00000500000000000000" pitchFamily="2" charset="0"/>
            <a:ea typeface="Source Sans Pro" panose="020B0503030403020204" pitchFamily="34" charset="0"/>
            <a:cs typeface="Quire Sans" panose="020B0502040204020203" pitchFamily="34" charset="0"/>
          </a:endParaRPr>
        </a:p>
      </dsp:txBody>
      <dsp:txXfrm>
        <a:off x="1291287" y="2113068"/>
        <a:ext cx="675476" cy="675476"/>
      </dsp:txXfrm>
    </dsp:sp>
    <dsp:sp modelId="{078304B6-C089-4C63-9041-2D8E77570EDC}">
      <dsp:nvSpPr>
        <dsp:cNvPr id="0" name=""/>
        <dsp:cNvSpPr/>
      </dsp:nvSpPr>
      <dsp:spPr>
        <a:xfrm>
          <a:off x="1729145" y="578352"/>
          <a:ext cx="955268" cy="955268"/>
        </a:xfrm>
        <a:prstGeom prst="ellipse">
          <a:avLst/>
        </a:prstGeom>
        <a:solidFill>
          <a:schemeClr val="accent2">
            <a:hueOff val="6822886"/>
            <a:satOff val="26656"/>
            <a:lumOff val="195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CA" sz="1000" kern="1200" dirty="0" err="1">
              <a:latin typeface="Tenorite" panose="00000500000000000000" pitchFamily="2" charset="0"/>
              <a:cs typeface="Quire Sans" panose="020B0502040204020203" pitchFamily="34" charset="0"/>
            </a:rPr>
            <a:t>Dyscalculie</a:t>
          </a:r>
          <a:endParaRPr lang="en-US" sz="1000" kern="1200" dirty="0">
            <a:latin typeface="Tenorite" panose="00000500000000000000" pitchFamily="2" charset="0"/>
            <a:ea typeface="Source Sans Pro" panose="020B0503030403020204" pitchFamily="34" charset="0"/>
            <a:cs typeface="Quire Sans" panose="020B0502040204020203" pitchFamily="34" charset="0"/>
          </a:endParaRPr>
        </a:p>
      </dsp:txBody>
      <dsp:txXfrm>
        <a:off x="1869041" y="718248"/>
        <a:ext cx="675476" cy="67547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11/1/2023</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11/1/2023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3</a:t>
            </a:fld>
            <a:endParaRPr lang="en-US" dirty="0"/>
          </a:p>
        </p:txBody>
      </p:sp>
    </p:spTree>
    <p:extLst>
      <p:ext uri="{BB962C8B-B14F-4D97-AF65-F5344CB8AC3E}">
        <p14:creationId xmlns:p14="http://schemas.microsoft.com/office/powerpoint/2010/main" val="25584656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4.svg"/><Relationship Id="rId12"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2.svg"/><Relationship Id="rId5" Type="http://schemas.openxmlformats.org/officeDocument/2006/relationships/image" Target="../media/image13.sv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084664" y="1122363"/>
            <a:ext cx="5486400" cy="2387600"/>
          </a:xfrm>
        </p:spPr>
        <p:txBody>
          <a:bodyPr anchor="b"/>
          <a:lstStyle>
            <a:lvl1pPr algn="l">
              <a:defRPr sz="60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6080759" y="3602038"/>
            <a:ext cx="5486400" cy="1655762"/>
          </a:xfrm>
        </p:spPr>
        <p:txBody>
          <a:bodyPr>
            <a:normAutofit/>
          </a:bodyPr>
          <a:lstStyle>
            <a:lvl1pPr marL="0" indent="0" algn="l">
              <a:lnSpc>
                <a:spcPts val="28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8727198" y="6355080"/>
            <a:ext cx="2286000" cy="365125"/>
          </a:xfrm>
        </p:spPr>
        <p:txBody>
          <a:bodyPr/>
          <a:lstStyle>
            <a:lvl1pPr>
              <a:defRPr>
                <a:solidFill>
                  <a:schemeClr val="bg1"/>
                </a:solidFill>
              </a:defRPr>
            </a:lvl1pPr>
          </a:lstStyle>
          <a:p>
            <a:r>
              <a:rPr lang="en-US" dirty="0"/>
              <a:t>Pitch deck title</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7508027" y="6353175"/>
            <a:ext cx="1097280" cy="365125"/>
          </a:xfrm>
        </p:spPr>
        <p:txBody>
          <a:bodyPr/>
          <a:lstStyle>
            <a:lvl1pPr>
              <a:defRPr>
                <a:solidFill>
                  <a:schemeClr val="bg1"/>
                </a:solidFill>
              </a:defRPr>
            </a:lvl1pPr>
          </a:lstStyle>
          <a:p>
            <a:r>
              <a:rPr lang="en-US" dirty="0"/>
              <a:t>20XX</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comparis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10182226" cy="1325880"/>
          </a:xfrm>
        </p:spPr>
        <p:txBody>
          <a:bodyPr anchor="t" anchorCtr="0"/>
          <a:lstStyle>
            <a:lvl1pPr>
              <a:defRPr cap="all" baseline="0">
                <a:solidFill>
                  <a:schemeClr val="tx2"/>
                </a:solidFill>
              </a:defRPr>
            </a:lvl1pPr>
          </a:lstStyle>
          <a:p>
            <a:r>
              <a:rPr lang="en-US" dirty="0"/>
              <a:t>CLICK TO ADD TITLE</a:t>
            </a:r>
          </a:p>
        </p:txBody>
      </p:sp>
      <p:sp>
        <p:nvSpPr>
          <p:cNvPr id="9" name="Text Placeholder 8">
            <a:extLst>
              <a:ext uri="{FF2B5EF4-FFF2-40B4-BE49-F238E27FC236}">
                <a16:creationId xmlns:a16="http://schemas.microsoft.com/office/drawing/2014/main" id="{E2785225-FC1B-45E9-82D0-A13EF8F061A6}"/>
              </a:ext>
            </a:extLst>
          </p:cNvPr>
          <p:cNvSpPr>
            <a:spLocks noGrp="1"/>
          </p:cNvSpPr>
          <p:nvPr>
            <p:ph type="body" sz="quarter" idx="21" hasCustomPrompt="1"/>
          </p:nvPr>
        </p:nvSpPr>
        <p:spPr>
          <a:xfrm>
            <a:off x="1380744" y="2203704"/>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0" name="Text Placeholder 8">
            <a:extLst>
              <a:ext uri="{FF2B5EF4-FFF2-40B4-BE49-F238E27FC236}">
                <a16:creationId xmlns:a16="http://schemas.microsoft.com/office/drawing/2014/main" id="{70F3FFA0-BD69-4D83-ABB7-496D4AF91AD5}"/>
              </a:ext>
            </a:extLst>
          </p:cNvPr>
          <p:cNvSpPr>
            <a:spLocks noGrp="1"/>
          </p:cNvSpPr>
          <p:nvPr>
            <p:ph type="body" sz="quarter" idx="22" hasCustomPrompt="1"/>
          </p:nvPr>
        </p:nvSpPr>
        <p:spPr>
          <a:xfrm>
            <a:off x="1325880" y="346557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2" name="Text Placeholder 8">
            <a:extLst>
              <a:ext uri="{FF2B5EF4-FFF2-40B4-BE49-F238E27FC236}">
                <a16:creationId xmlns:a16="http://schemas.microsoft.com/office/drawing/2014/main" id="{49AF8CA2-03BC-4B43-978A-2B68EABFDC47}"/>
              </a:ext>
            </a:extLst>
          </p:cNvPr>
          <p:cNvSpPr>
            <a:spLocks noGrp="1"/>
          </p:cNvSpPr>
          <p:nvPr>
            <p:ph type="body" sz="quarter" idx="23" hasCustomPrompt="1"/>
          </p:nvPr>
        </p:nvSpPr>
        <p:spPr>
          <a:xfrm>
            <a:off x="1325880" y="474573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dirty="0"/>
              <a:t>20XX</a:t>
            </a:r>
          </a:p>
        </p:txBody>
      </p:sp>
      <p:sp>
        <p:nvSpPr>
          <p:cNvPr id="15" name="Text Placeholder 14">
            <a:extLst>
              <a:ext uri="{FF2B5EF4-FFF2-40B4-BE49-F238E27FC236}">
                <a16:creationId xmlns:a16="http://schemas.microsoft.com/office/drawing/2014/main" id="{96833738-63D7-4DAA-92B0-C4286C4F8361}"/>
              </a:ext>
            </a:extLst>
          </p:cNvPr>
          <p:cNvSpPr>
            <a:spLocks noGrp="1"/>
          </p:cNvSpPr>
          <p:nvPr>
            <p:ph type="body" sz="quarter" idx="24"/>
          </p:nvPr>
        </p:nvSpPr>
        <p:spPr>
          <a:xfrm>
            <a:off x="4489704" y="262432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6" name="Text Placeholder 14">
            <a:extLst>
              <a:ext uri="{FF2B5EF4-FFF2-40B4-BE49-F238E27FC236}">
                <a16:creationId xmlns:a16="http://schemas.microsoft.com/office/drawing/2014/main" id="{EAF6FAB7-3D8F-43EF-801E-D9E6948A8409}"/>
              </a:ext>
            </a:extLst>
          </p:cNvPr>
          <p:cNvSpPr>
            <a:spLocks noGrp="1"/>
          </p:cNvSpPr>
          <p:nvPr>
            <p:ph type="body" sz="quarter" idx="26"/>
          </p:nvPr>
        </p:nvSpPr>
        <p:spPr>
          <a:xfrm>
            <a:off x="4489704" y="390448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8" name="Text Placeholder 14">
            <a:extLst>
              <a:ext uri="{FF2B5EF4-FFF2-40B4-BE49-F238E27FC236}">
                <a16:creationId xmlns:a16="http://schemas.microsoft.com/office/drawing/2014/main" id="{13A498D1-E978-4C02-8712-EA7A16D153FE}"/>
              </a:ext>
            </a:extLst>
          </p:cNvPr>
          <p:cNvSpPr>
            <a:spLocks noGrp="1"/>
          </p:cNvSpPr>
          <p:nvPr>
            <p:ph type="body" sz="quarter" idx="28"/>
          </p:nvPr>
        </p:nvSpPr>
        <p:spPr>
          <a:xfrm>
            <a:off x="4489704" y="5157216"/>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cxnSp>
        <p:nvCxnSpPr>
          <p:cNvPr id="3" name="Straight Connector 2">
            <a:extLst>
              <a:ext uri="{FF2B5EF4-FFF2-40B4-BE49-F238E27FC236}">
                <a16:creationId xmlns:a16="http://schemas.microsoft.com/office/drawing/2014/main" id="{AF8E4D1E-5580-4429-B822-B0ACA17BF2DE}"/>
              </a:ext>
              <a:ext uri="{C183D7F6-B498-43B3-948B-1728B52AA6E4}">
                <adec:decorative xmlns:adec="http://schemas.microsoft.com/office/drawing/2017/decorative" val="1"/>
              </a:ext>
            </a:extLst>
          </p:cNvPr>
          <p:cNvCxnSpPr>
            <a:cxnSpLocks/>
          </p:cNvCxnSpPr>
          <p:nvPr userDrawn="1"/>
        </p:nvCxnSpPr>
        <p:spPr>
          <a:xfrm>
            <a:off x="1704025" y="285325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28EFE5A-E7ED-42E0-B4F7-CD6FB9AC0BE3}"/>
              </a:ext>
              <a:ext uri="{C183D7F6-B498-43B3-948B-1728B52AA6E4}">
                <adec:decorative xmlns:adec="http://schemas.microsoft.com/office/drawing/2017/decorative" val="1"/>
              </a:ext>
            </a:extLst>
          </p:cNvPr>
          <p:cNvSpPr/>
          <p:nvPr userDrawn="1"/>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99E5560-6CE0-4494-96B0-E58711D435AA}"/>
              </a:ext>
              <a:ext uri="{C183D7F6-B498-43B3-948B-1728B52AA6E4}">
                <adec:decorative xmlns:adec="http://schemas.microsoft.com/office/drawing/2017/decorative" val="1"/>
              </a:ext>
            </a:extLst>
          </p:cNvPr>
          <p:cNvGrpSpPr/>
          <p:nvPr userDrawn="1"/>
        </p:nvGrpSpPr>
        <p:grpSpPr>
          <a:xfrm>
            <a:off x="1717361" y="4002156"/>
            <a:ext cx="2495929" cy="1480420"/>
            <a:chOff x="1717361" y="4002156"/>
            <a:chExt cx="2495929" cy="1480420"/>
          </a:xfrm>
        </p:grpSpPr>
        <p:cxnSp>
          <p:nvCxnSpPr>
            <p:cNvPr id="5" name="Straight Connector 4">
              <a:extLst>
                <a:ext uri="{FF2B5EF4-FFF2-40B4-BE49-F238E27FC236}">
                  <a16:creationId xmlns:a16="http://schemas.microsoft.com/office/drawing/2014/main" id="{F242903C-0FC5-4F7E-A59A-1B57A8012CD8}"/>
                </a:ext>
              </a:extLst>
            </p:cNvPr>
            <p:cNvCxnSpPr>
              <a:cxnSpLocks/>
            </p:cNvCxnSpPr>
            <p:nvPr userDrawn="1"/>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02427F1-9BD1-40C4-8447-54CA2F762B28}"/>
                </a:ext>
              </a:extLst>
            </p:cNvPr>
            <p:cNvSpPr/>
            <p:nvPr userDrawn="1"/>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9D896F91-3D1D-4BF4-B726-B6B1034E68C1}"/>
                </a:ext>
              </a:extLst>
            </p:cNvPr>
            <p:cNvCxnSpPr>
              <a:cxnSpLocks/>
            </p:cNvCxnSpPr>
            <p:nvPr userDrawn="1"/>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72AAC415-7A20-4A4D-80B1-B4AD3D514249}"/>
                </a:ext>
              </a:extLst>
            </p:cNvPr>
            <p:cNvSpPr/>
            <p:nvPr userDrawn="1"/>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dirty="0"/>
              <a:t>Pitch deck title</a:t>
            </a:r>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62456"/>
          </a:xfrm>
        </p:spPr>
        <p:txBody>
          <a:bodyPr anchor="t" anchorCtr="0"/>
          <a:lstStyle>
            <a:lvl1pPr>
              <a:defRPr cap="all" baseline="0">
                <a:solidFill>
                  <a:schemeClr val="accent1"/>
                </a:solidFill>
              </a:defRPr>
            </a:lvl1pPr>
          </a:lstStyle>
          <a:p>
            <a:r>
              <a:rPr lang="en-US" dirty="0"/>
              <a:t>CLICK TO ADD TITLE</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5864487"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5863344"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888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etition char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dirty="0"/>
              <a:t>CLICK TO ADD TITLE</a:t>
            </a:r>
            <a:endParaRPr lang="en-ZA" dirty="0"/>
          </a:p>
        </p:txBody>
      </p:sp>
      <p:sp>
        <p:nvSpPr>
          <p:cNvPr id="10" name="Text Placeholder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5271896" y="2355182"/>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1070771" y="3383280"/>
            <a:ext cx="1980000" cy="365760"/>
          </a:xfrm>
        </p:spPr>
        <p:txBody>
          <a:bodyPr>
            <a:noAutofit/>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3" name="Text Placeholder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171870" y="3383280"/>
            <a:ext cx="1980000" cy="365760"/>
          </a:xfrm>
        </p:spPr>
        <p:txBody>
          <a:bodyPr>
            <a:noAutofit/>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5264750" y="4933275"/>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pic>
        <p:nvPicPr>
          <p:cNvPr id="5" name="Graphic 4">
            <a:extLst>
              <a:ext uri="{FF2B5EF4-FFF2-40B4-BE49-F238E27FC236}">
                <a16:creationId xmlns:a16="http://schemas.microsoft.com/office/drawing/2014/main" id="{6FBF4C06-0880-4F64-AC8F-328C5513CDB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1177016" y="0"/>
            <a:ext cx="1014984" cy="1014984"/>
          </a:xfrm>
          <a:prstGeom prst="rect">
            <a:avLst/>
          </a:prstGeom>
        </p:spPr>
      </p:pic>
      <p:cxnSp>
        <p:nvCxnSpPr>
          <p:cNvPr id="6" name="Straight Connector 5">
            <a:extLst>
              <a:ext uri="{FF2B5EF4-FFF2-40B4-BE49-F238E27FC236}">
                <a16:creationId xmlns:a16="http://schemas.microsoft.com/office/drawing/2014/main" id="{7056531B-7079-455E-BCF7-DB094C331221}"/>
              </a:ext>
              <a:ext uri="{C183D7F6-B498-43B3-948B-1728B52AA6E4}">
                <adec:decorative xmlns:adec="http://schemas.microsoft.com/office/drawing/2017/decorative" val="1"/>
              </a:ext>
            </a:extLst>
          </p:cNvPr>
          <p:cNvCxnSpPr>
            <a:cxnSpLocks/>
          </p:cNvCxnSpPr>
          <p:nvPr userDrawn="1"/>
        </p:nvCxnSpPr>
        <p:spPr>
          <a:xfrm>
            <a:off x="1066800" y="3771900"/>
            <a:ext cx="10058400" cy="0"/>
          </a:xfrm>
          <a:prstGeom prst="line">
            <a:avLst/>
          </a:prstGeom>
          <a:ln w="38100"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1F2D70-0FC3-41BD-9F38-7F41F01349A9}"/>
              </a:ext>
              <a:ext uri="{C183D7F6-B498-43B3-948B-1728B52AA6E4}">
                <adec:decorative xmlns:adec="http://schemas.microsoft.com/office/drawing/2017/decorative" val="1"/>
              </a:ext>
            </a:extLst>
          </p:cNvPr>
          <p:cNvCxnSpPr>
            <a:cxnSpLocks/>
          </p:cNvCxnSpPr>
          <p:nvPr userDrawn="1"/>
        </p:nvCxnSpPr>
        <p:spPr>
          <a:xfrm>
            <a:off x="6254750" y="2743200"/>
            <a:ext cx="0" cy="20669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Date Placeholder 3">
            <a:extLst>
              <a:ext uri="{FF2B5EF4-FFF2-40B4-BE49-F238E27FC236}">
                <a16:creationId xmlns:a16="http://schemas.microsoft.com/office/drawing/2014/main" id="{17210727-8680-449A-9AC7-094F823C71B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18" name="Footer Placeholder 4">
            <a:extLst>
              <a:ext uri="{FF2B5EF4-FFF2-40B4-BE49-F238E27FC236}">
                <a16:creationId xmlns:a16="http://schemas.microsoft.com/office/drawing/2014/main" id="{C53C0381-DF18-4C74-B221-4703565029CC}"/>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9" name="Slide Number Placeholder 5">
            <a:extLst>
              <a:ext uri="{FF2B5EF4-FFF2-40B4-BE49-F238E27FC236}">
                <a16:creationId xmlns:a16="http://schemas.microsoft.com/office/drawing/2014/main" id="{6338C9D5-18F2-4E98-9B4B-F691BC24D017}"/>
              </a:ext>
            </a:extLst>
          </p:cNvPr>
          <p:cNvSpPr>
            <a:spLocks noGrp="1"/>
          </p:cNvSpPr>
          <p:nvPr>
            <p:ph type="sldNum" sz="quarter" idx="16"/>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86500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ction">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4" name="Group 3">
            <a:extLst>
              <a:ext uri="{FF2B5EF4-FFF2-40B4-BE49-F238E27FC236}">
                <a16:creationId xmlns:a16="http://schemas.microsoft.com/office/drawing/2014/main" id="{0CBECFE1-9F80-4EFE-9699-3A240475EEDE}"/>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89227">
              <a:off x="3019001" y="3357927"/>
              <a:ext cx="2029968" cy="2029968"/>
            </a:xfrm>
            <a:prstGeom prst="rect">
              <a:avLst/>
            </a:prstGeom>
          </p:spPr>
        </p:pic>
        <p:grpSp>
          <p:nvGrpSpPr>
            <p:cNvPr id="3" name="Group 2">
              <a:extLst>
                <a:ext uri="{FF2B5EF4-FFF2-40B4-BE49-F238E27FC236}">
                  <a16:creationId xmlns:a16="http://schemas.microsoft.com/office/drawing/2014/main" id="{E5E36EA0-9B77-4A31-A56A-93DEC2F87C2C}"/>
                </a:ext>
              </a:extLst>
            </p:cNvPr>
            <p:cNvGrpSpPr/>
            <p:nvPr userDrawn="1"/>
          </p:nvGrpSpPr>
          <p:grpSpPr>
            <a:xfrm>
              <a:off x="-193623" y="458228"/>
              <a:ext cx="4229571" cy="6401869"/>
              <a:chOff x="-193623" y="458228"/>
              <a:chExt cx="4229571" cy="6401869"/>
            </a:xfrm>
          </p:grpSpPr>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sp>
        <p:nvSpPr>
          <p:cNvPr id="94" name="Text Placeholder 9">
            <a:extLst>
              <a:ext uri="{FF2B5EF4-FFF2-40B4-BE49-F238E27FC236}">
                <a16:creationId xmlns:a16="http://schemas.microsoft.com/office/drawing/2014/main" id="{32E9F26D-470A-4D61-B420-B2AE034ED8A0}"/>
              </a:ext>
            </a:extLst>
          </p:cNvPr>
          <p:cNvSpPr>
            <a:spLocks noGrp="1"/>
          </p:cNvSpPr>
          <p:nvPr>
            <p:ph type="body" sz="quarter" idx="20"/>
          </p:nvPr>
        </p:nvSpPr>
        <p:spPr>
          <a:xfrm>
            <a:off x="4932208" y="1818208"/>
            <a:ext cx="6336792" cy="539812"/>
          </a:xfrm>
        </p:spPr>
        <p:txBody>
          <a:bodyPr>
            <a:normAutofit/>
          </a:bodyPr>
          <a:lstStyle>
            <a:lvl1pPr marL="0" indent="0">
              <a:lnSpc>
                <a:spcPts val="2400"/>
              </a:lnSpc>
              <a:buNone/>
              <a:defRPr sz="18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2" name="Text Placeholder 9">
            <a:extLst>
              <a:ext uri="{FF2B5EF4-FFF2-40B4-BE49-F238E27FC236}">
                <a16:creationId xmlns:a16="http://schemas.microsoft.com/office/drawing/2014/main" id="{1955D76A-22F6-4027-BBB2-B9D632FFEF26}"/>
              </a:ext>
            </a:extLst>
          </p:cNvPr>
          <p:cNvSpPr>
            <a:spLocks noGrp="1"/>
          </p:cNvSpPr>
          <p:nvPr>
            <p:ph type="body" sz="quarter" idx="15" hasCustomPrompt="1"/>
          </p:nvPr>
        </p:nvSpPr>
        <p:spPr>
          <a:xfrm>
            <a:off x="4937760" y="2606040"/>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B4867646-E605-4DCE-A193-DD63E54B12D1}"/>
              </a:ext>
            </a:extLst>
          </p:cNvPr>
          <p:cNvSpPr>
            <a:spLocks noGrp="1"/>
          </p:cNvSpPr>
          <p:nvPr>
            <p:ph type="body" sz="quarter" idx="13"/>
          </p:nvPr>
        </p:nvSpPr>
        <p:spPr>
          <a:xfrm>
            <a:off x="4937760" y="2907792"/>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5" name="Text Placeholder 9">
            <a:extLst>
              <a:ext uri="{FF2B5EF4-FFF2-40B4-BE49-F238E27FC236}">
                <a16:creationId xmlns:a16="http://schemas.microsoft.com/office/drawing/2014/main" id="{A5839152-B87E-4F7A-AF8F-37F412A6F61A}"/>
              </a:ext>
            </a:extLst>
          </p:cNvPr>
          <p:cNvSpPr>
            <a:spLocks noGrp="1"/>
          </p:cNvSpPr>
          <p:nvPr>
            <p:ph type="body" sz="quarter" idx="17" hasCustomPrompt="1"/>
          </p:nvPr>
        </p:nvSpPr>
        <p:spPr>
          <a:xfrm>
            <a:off x="4937760" y="389534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4914385C-D888-405F-A9D8-61CC2E9F72C0}"/>
              </a:ext>
            </a:extLst>
          </p:cNvPr>
          <p:cNvSpPr>
            <a:spLocks noGrp="1"/>
          </p:cNvSpPr>
          <p:nvPr>
            <p:ph type="body" sz="quarter" idx="16"/>
          </p:nvPr>
        </p:nvSpPr>
        <p:spPr>
          <a:xfrm>
            <a:off x="4937760" y="4206240"/>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3" name="Text Placeholder 9">
            <a:extLst>
              <a:ext uri="{FF2B5EF4-FFF2-40B4-BE49-F238E27FC236}">
                <a16:creationId xmlns:a16="http://schemas.microsoft.com/office/drawing/2014/main" id="{C2F11BC9-5663-4641-AFD6-EF2749EDDAED}"/>
              </a:ext>
            </a:extLst>
          </p:cNvPr>
          <p:cNvSpPr>
            <a:spLocks noGrp="1"/>
          </p:cNvSpPr>
          <p:nvPr>
            <p:ph type="body" sz="quarter" idx="19" hasCustomPrompt="1"/>
          </p:nvPr>
        </p:nvSpPr>
        <p:spPr>
          <a:xfrm>
            <a:off x="4933747" y="522122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2" name="Text Placeholder 9">
            <a:extLst>
              <a:ext uri="{FF2B5EF4-FFF2-40B4-BE49-F238E27FC236}">
                <a16:creationId xmlns:a16="http://schemas.microsoft.com/office/drawing/2014/main" id="{963F6C91-7F9C-4273-8FDE-92A9BA3B8DE4}"/>
              </a:ext>
            </a:extLst>
          </p:cNvPr>
          <p:cNvSpPr>
            <a:spLocks noGrp="1"/>
          </p:cNvSpPr>
          <p:nvPr>
            <p:ph type="body" sz="quarter" idx="18"/>
          </p:nvPr>
        </p:nvSpPr>
        <p:spPr>
          <a:xfrm>
            <a:off x="4933747" y="5541264"/>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1357998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with subtit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anchor="t" anchorCtr="0"/>
          <a:lstStyle>
            <a:lvl1pPr>
              <a:defRPr cap="all" baseline="0">
                <a:solidFill>
                  <a:schemeClr val="accent1"/>
                </a:solidFill>
              </a:defRPr>
            </a:lvl1pPr>
          </a:lstStyle>
          <a:p>
            <a:r>
              <a:rPr lang="en-US" dirty="0"/>
              <a:t>CLICK TO ADD TITLE</a:t>
            </a:r>
          </a:p>
        </p:txBody>
      </p:sp>
      <p:sp>
        <p:nvSpPr>
          <p:cNvPr id="22" name="Text Placeholder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a:p>
            <a:pPr lvl="1"/>
            <a:r>
              <a:rPr lang="en-US"/>
              <a:t>Second level</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87560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838200" y="896112"/>
            <a:ext cx="10515600" cy="1325563"/>
          </a:xfrm>
        </p:spPr>
        <p:txBody>
          <a:bodyPr anchor="t" anchorCtr="0"/>
          <a:lstStyle>
            <a:lvl1pPr>
              <a:defRPr cap="all" baseline="0">
                <a:solidFill>
                  <a:schemeClr val="tx2"/>
                </a:solidFill>
              </a:defRPr>
            </a:lvl1pPr>
          </a:lstStyle>
          <a:p>
            <a:r>
              <a:rPr lang="en-US" dirty="0"/>
              <a:t>Click to ADD TITLE</a:t>
            </a:r>
            <a:endParaRPr lang="en-ZA" dirty="0"/>
          </a:p>
        </p:txBody>
      </p:sp>
      <p:sp>
        <p:nvSpPr>
          <p:cNvPr id="35" name="Text Placeholder 3">
            <a:extLst>
              <a:ext uri="{FF2B5EF4-FFF2-40B4-BE49-F238E27FC236}">
                <a16:creationId xmlns:a16="http://schemas.microsoft.com/office/drawing/2014/main" id="{EC5BA522-ACA2-41E7-8167-4CAD19A343D4}"/>
              </a:ext>
            </a:extLst>
          </p:cNvPr>
          <p:cNvSpPr>
            <a:spLocks noGrp="1"/>
          </p:cNvSpPr>
          <p:nvPr>
            <p:ph type="body" sz="quarter" idx="59" hasCustomPrompt="1"/>
          </p:nvPr>
        </p:nvSpPr>
        <p:spPr>
          <a:xfrm>
            <a:off x="2258568" y="230428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36" name="Text Placeholder 36">
            <a:extLst>
              <a:ext uri="{FF2B5EF4-FFF2-40B4-BE49-F238E27FC236}">
                <a16:creationId xmlns:a16="http://schemas.microsoft.com/office/drawing/2014/main" id="{3FE4D07D-18EE-4015-BE1A-670EF5502FD5}"/>
              </a:ext>
            </a:extLst>
          </p:cNvPr>
          <p:cNvSpPr>
            <a:spLocks noGrp="1"/>
          </p:cNvSpPr>
          <p:nvPr>
            <p:ph type="body" sz="quarter" idx="60" hasCustomPrompt="1"/>
          </p:nvPr>
        </p:nvSpPr>
        <p:spPr>
          <a:xfrm>
            <a:off x="2313432" y="261518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59" name="Text Placeholder 3">
            <a:extLst>
              <a:ext uri="{FF2B5EF4-FFF2-40B4-BE49-F238E27FC236}">
                <a16:creationId xmlns:a16="http://schemas.microsoft.com/office/drawing/2014/main" id="{6962D0AF-583F-4670-BC13-F7BAE6B6974D}"/>
              </a:ext>
            </a:extLst>
          </p:cNvPr>
          <p:cNvSpPr>
            <a:spLocks noGrp="1"/>
          </p:cNvSpPr>
          <p:nvPr>
            <p:ph type="body" sz="quarter" idx="61" hasCustomPrompt="1"/>
          </p:nvPr>
        </p:nvSpPr>
        <p:spPr>
          <a:xfrm>
            <a:off x="4667859" y="230254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0" name="Text Placeholder 36">
            <a:extLst>
              <a:ext uri="{FF2B5EF4-FFF2-40B4-BE49-F238E27FC236}">
                <a16:creationId xmlns:a16="http://schemas.microsoft.com/office/drawing/2014/main" id="{C689AF3A-9B30-404A-B454-562D375F9B93}"/>
              </a:ext>
            </a:extLst>
          </p:cNvPr>
          <p:cNvSpPr>
            <a:spLocks noGrp="1"/>
          </p:cNvSpPr>
          <p:nvPr>
            <p:ph type="body" sz="quarter" idx="62" hasCustomPrompt="1"/>
          </p:nvPr>
        </p:nvSpPr>
        <p:spPr>
          <a:xfrm>
            <a:off x="4722723" y="261344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1" name="Text Placeholder 3">
            <a:extLst>
              <a:ext uri="{FF2B5EF4-FFF2-40B4-BE49-F238E27FC236}">
                <a16:creationId xmlns:a16="http://schemas.microsoft.com/office/drawing/2014/main" id="{3352E813-A80F-4AEB-908D-C58B76F95B15}"/>
              </a:ext>
            </a:extLst>
          </p:cNvPr>
          <p:cNvSpPr>
            <a:spLocks noGrp="1"/>
          </p:cNvSpPr>
          <p:nvPr>
            <p:ph type="body" sz="quarter" idx="63" hasCustomPrompt="1"/>
          </p:nvPr>
        </p:nvSpPr>
        <p:spPr>
          <a:xfrm>
            <a:off x="8577756" y="231969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2" name="Text Placeholder 36">
            <a:extLst>
              <a:ext uri="{FF2B5EF4-FFF2-40B4-BE49-F238E27FC236}">
                <a16:creationId xmlns:a16="http://schemas.microsoft.com/office/drawing/2014/main" id="{58E04D07-1AA8-4C7D-A594-AD4587E5077E}"/>
              </a:ext>
            </a:extLst>
          </p:cNvPr>
          <p:cNvSpPr>
            <a:spLocks noGrp="1"/>
          </p:cNvSpPr>
          <p:nvPr>
            <p:ph type="body" sz="quarter" idx="64" hasCustomPrompt="1"/>
          </p:nvPr>
        </p:nvSpPr>
        <p:spPr>
          <a:xfrm>
            <a:off x="8632620" y="263059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9" name="Text Placeholder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10" name="Text Placeholder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1" name="Text Placeholder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2" name="Text Placeholder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3" name="Text Placeholder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5" name="Text Placeholder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0" name="Text Placeholder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4" name="Text Placeholder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23" name="Text Placeholder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7" name="Arrow: Right 36">
            <a:extLst>
              <a:ext uri="{FF2B5EF4-FFF2-40B4-BE49-F238E27FC236}">
                <a16:creationId xmlns:a16="http://schemas.microsoft.com/office/drawing/2014/main" id="{A21A7A3E-FAE9-412E-9085-C5396DD58558}"/>
              </a:ext>
              <a:ext uri="{C183D7F6-B498-43B3-948B-1728B52AA6E4}">
                <adec:decorative xmlns:adec="http://schemas.microsoft.com/office/drawing/2017/decorative" val="1"/>
              </a:ext>
            </a:extLst>
          </p:cNvPr>
          <p:cNvSpPr/>
          <p:nvPr userDrawn="1"/>
        </p:nvSpPr>
        <p:spPr>
          <a:xfrm>
            <a:off x="929640" y="3981445"/>
            <a:ext cx="10332720" cy="168656"/>
          </a:xfrm>
          <a:prstGeom prst="rightArrow">
            <a:avLst>
              <a:gd name="adj1" fmla="val 100000"/>
              <a:gd name="adj2" fmla="val 8593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lumMod val="75000"/>
                  <a:lumOff val="25000"/>
                </a:schemeClr>
              </a:solidFill>
            </a:endParaRPr>
          </a:p>
        </p:txBody>
      </p:sp>
      <p:pic>
        <p:nvPicPr>
          <p:cNvPr id="4" name="Graphic 3">
            <a:extLst>
              <a:ext uri="{FF2B5EF4-FFF2-40B4-BE49-F238E27FC236}">
                <a16:creationId xmlns:a16="http://schemas.microsoft.com/office/drawing/2014/main" id="{53DC4F1A-B4E3-468C-B5D4-1171E63EFA1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cxnSp>
        <p:nvCxnSpPr>
          <p:cNvPr id="38" name="Straight Connector 37">
            <a:extLst>
              <a:ext uri="{FF2B5EF4-FFF2-40B4-BE49-F238E27FC236}">
                <a16:creationId xmlns:a16="http://schemas.microsoft.com/office/drawing/2014/main" id="{2DB417EF-A4F1-45A2-ACA0-5C82104244A7}"/>
              </a:ext>
              <a:ext uri="{C183D7F6-B498-43B3-948B-1728B52AA6E4}">
                <adec:decorative xmlns:adec="http://schemas.microsoft.com/office/drawing/2017/decorative" val="1"/>
              </a:ext>
            </a:extLst>
          </p:cNvPr>
          <p:cNvCxnSpPr>
            <a:cxnSpLocks/>
          </p:cNvCxnSpPr>
          <p:nvPr userDrawn="1"/>
        </p:nvCxnSpPr>
        <p:spPr>
          <a:xfrm>
            <a:off x="3044816" y="2697432"/>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81057A-21E4-4E98-BFE7-5B870E5EAA41}"/>
              </a:ext>
              <a:ext uri="{C183D7F6-B498-43B3-948B-1728B52AA6E4}">
                <adec:decorative xmlns:adec="http://schemas.microsoft.com/office/drawing/2017/decorative" val="1"/>
              </a:ext>
            </a:extLst>
          </p:cNvPr>
          <p:cNvCxnSpPr>
            <a:cxnSpLocks/>
          </p:cNvCxnSpPr>
          <p:nvPr userDrawn="1"/>
        </p:nvCxnSpPr>
        <p:spPr>
          <a:xfrm>
            <a:off x="5423645" y="2697480"/>
            <a:ext cx="0" cy="733425"/>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E7D18C9-8D44-4323-B6BF-BF76C2381281}"/>
              </a:ext>
              <a:ext uri="{C183D7F6-B498-43B3-948B-1728B52AA6E4}">
                <adec:decorative xmlns:adec="http://schemas.microsoft.com/office/drawing/2017/decorative" val="1"/>
              </a:ext>
            </a:extLst>
          </p:cNvPr>
          <p:cNvCxnSpPr>
            <a:cxnSpLocks/>
          </p:cNvCxnSpPr>
          <p:nvPr userDrawn="1"/>
        </p:nvCxnSpPr>
        <p:spPr>
          <a:xfrm>
            <a:off x="9354996" y="269748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201D3F8-FF19-44BC-9EE7-6B58CD82BBD1}"/>
              </a:ext>
              <a:ext uri="{C183D7F6-B498-43B3-948B-1728B52AA6E4}">
                <adec:decorative xmlns:adec="http://schemas.microsoft.com/office/drawing/2017/decorative" val="1"/>
              </a:ext>
            </a:extLst>
          </p:cNvPr>
          <p:cNvCxnSpPr>
            <a:cxnSpLocks/>
          </p:cNvCxnSpPr>
          <p:nvPr userDrawn="1"/>
        </p:nvCxnSpPr>
        <p:spPr>
          <a:xfrm rot="10800000">
            <a:off x="3049258"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6ACB076-AF56-41FE-9380-E9AD0CF40394}"/>
              </a:ext>
              <a:ext uri="{C183D7F6-B498-43B3-948B-1728B52AA6E4}">
                <adec:decorative xmlns:adec="http://schemas.microsoft.com/office/drawing/2017/decorative" val="1"/>
              </a:ext>
            </a:extLst>
          </p:cNvPr>
          <p:cNvCxnSpPr>
            <a:cxnSpLocks/>
          </p:cNvCxnSpPr>
          <p:nvPr userDrawn="1"/>
        </p:nvCxnSpPr>
        <p:spPr>
          <a:xfrm rot="10800000">
            <a:off x="7014003"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01BD79D-A068-4E2B-A576-16599ECD33DF}"/>
              </a:ext>
              <a:ext uri="{C183D7F6-B498-43B3-948B-1728B52AA6E4}">
                <adec:decorative xmlns:adec="http://schemas.microsoft.com/office/drawing/2017/decorative" val="1"/>
              </a:ext>
            </a:extLst>
          </p:cNvPr>
          <p:cNvCxnSpPr>
            <a:cxnSpLocks/>
          </p:cNvCxnSpPr>
          <p:nvPr userDrawn="1"/>
        </p:nvCxnSpPr>
        <p:spPr>
          <a:xfrm rot="10800000">
            <a:off x="10949479"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3" name="Text Placeholder 3">
            <a:extLst>
              <a:ext uri="{FF2B5EF4-FFF2-40B4-BE49-F238E27FC236}">
                <a16:creationId xmlns:a16="http://schemas.microsoft.com/office/drawing/2014/main" id="{28F6AF7C-04EA-4C94-9ADB-02F18DEF5A67}"/>
              </a:ext>
            </a:extLst>
          </p:cNvPr>
          <p:cNvSpPr>
            <a:spLocks noGrp="1"/>
          </p:cNvSpPr>
          <p:nvPr>
            <p:ph type="body" sz="quarter" idx="65" hasCustomPrompt="1"/>
          </p:nvPr>
        </p:nvSpPr>
        <p:spPr>
          <a:xfrm>
            <a:off x="2302341" y="526963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4" name="Text Placeholder 36">
            <a:extLst>
              <a:ext uri="{FF2B5EF4-FFF2-40B4-BE49-F238E27FC236}">
                <a16:creationId xmlns:a16="http://schemas.microsoft.com/office/drawing/2014/main" id="{DBC1E942-B2AC-4A1B-A9BF-207F48444E69}"/>
              </a:ext>
            </a:extLst>
          </p:cNvPr>
          <p:cNvSpPr>
            <a:spLocks noGrp="1"/>
          </p:cNvSpPr>
          <p:nvPr>
            <p:ph type="body" sz="quarter" idx="66" hasCustomPrompt="1"/>
          </p:nvPr>
        </p:nvSpPr>
        <p:spPr>
          <a:xfrm>
            <a:off x="2357205" y="558053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5" name="Text Placeholder 3">
            <a:extLst>
              <a:ext uri="{FF2B5EF4-FFF2-40B4-BE49-F238E27FC236}">
                <a16:creationId xmlns:a16="http://schemas.microsoft.com/office/drawing/2014/main" id="{236CF734-307C-46DF-9F1B-B7B348E8AFEC}"/>
              </a:ext>
            </a:extLst>
          </p:cNvPr>
          <p:cNvSpPr>
            <a:spLocks noGrp="1"/>
          </p:cNvSpPr>
          <p:nvPr>
            <p:ph type="body" sz="quarter" idx="67" hasCustomPrompt="1"/>
          </p:nvPr>
        </p:nvSpPr>
        <p:spPr>
          <a:xfrm>
            <a:off x="6222339"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6" name="Text Placeholder 36">
            <a:extLst>
              <a:ext uri="{FF2B5EF4-FFF2-40B4-BE49-F238E27FC236}">
                <a16:creationId xmlns:a16="http://schemas.microsoft.com/office/drawing/2014/main" id="{A797E2F6-E10E-4B32-8496-AC4E0B14B3F7}"/>
              </a:ext>
            </a:extLst>
          </p:cNvPr>
          <p:cNvSpPr>
            <a:spLocks noGrp="1"/>
          </p:cNvSpPr>
          <p:nvPr>
            <p:ph type="body" sz="quarter" idx="68" hasCustomPrompt="1"/>
          </p:nvPr>
        </p:nvSpPr>
        <p:spPr>
          <a:xfrm>
            <a:off x="6277203"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7" name="Text Placeholder 3">
            <a:extLst>
              <a:ext uri="{FF2B5EF4-FFF2-40B4-BE49-F238E27FC236}">
                <a16:creationId xmlns:a16="http://schemas.microsoft.com/office/drawing/2014/main" id="{FE2C824F-3FEC-4436-8D89-71417F95C4CA}"/>
              </a:ext>
            </a:extLst>
          </p:cNvPr>
          <p:cNvSpPr>
            <a:spLocks noGrp="1"/>
          </p:cNvSpPr>
          <p:nvPr>
            <p:ph type="body" sz="quarter" idx="69" hasCustomPrompt="1"/>
          </p:nvPr>
        </p:nvSpPr>
        <p:spPr>
          <a:xfrm>
            <a:off x="10161393"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8" name="Text Placeholder 36">
            <a:extLst>
              <a:ext uri="{FF2B5EF4-FFF2-40B4-BE49-F238E27FC236}">
                <a16:creationId xmlns:a16="http://schemas.microsoft.com/office/drawing/2014/main" id="{A789A2A0-3ABC-41EA-A65B-C158812FD38D}"/>
              </a:ext>
            </a:extLst>
          </p:cNvPr>
          <p:cNvSpPr>
            <a:spLocks noGrp="1"/>
          </p:cNvSpPr>
          <p:nvPr>
            <p:ph type="body" sz="quarter" idx="70" hasCustomPrompt="1"/>
          </p:nvPr>
        </p:nvSpPr>
        <p:spPr>
          <a:xfrm>
            <a:off x="10216257"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40" name="Date Placeholder 3">
            <a:extLst>
              <a:ext uri="{FF2B5EF4-FFF2-40B4-BE49-F238E27FC236}">
                <a16:creationId xmlns:a16="http://schemas.microsoft.com/office/drawing/2014/main" id="{F15C78F9-B77F-44BB-9DD3-7FD6042F4D4F}"/>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41" name="Footer Placeholder 4">
            <a:extLst>
              <a:ext uri="{FF2B5EF4-FFF2-40B4-BE49-F238E27FC236}">
                <a16:creationId xmlns:a16="http://schemas.microsoft.com/office/drawing/2014/main" id="{7A2CE885-91AB-475D-937A-12B9D463D401}"/>
              </a:ext>
            </a:extLst>
          </p:cNvPr>
          <p:cNvSpPr>
            <a:spLocks noGrp="1"/>
          </p:cNvSpPr>
          <p:nvPr>
            <p:ph type="ftr" sz="quarter" idx="11"/>
          </p:nvPr>
        </p:nvSpPr>
        <p:spPr>
          <a:xfrm>
            <a:off x="5424487" y="6350000"/>
            <a:ext cx="2286000" cy="365125"/>
          </a:xfrm>
        </p:spPr>
        <p:txBody>
          <a:bodyPr/>
          <a:lstStyle>
            <a:lvl1pPr>
              <a:defRPr>
                <a:solidFill>
                  <a:schemeClr val="tx2"/>
                </a:solidFill>
              </a:defRPr>
            </a:lvl1pPr>
          </a:lstStyle>
          <a:p>
            <a:r>
              <a:rPr lang="en-US" dirty="0"/>
              <a:t>Pitch deck title</a:t>
            </a:r>
          </a:p>
        </p:txBody>
      </p:sp>
      <p:sp>
        <p:nvSpPr>
          <p:cNvPr id="42" name="Slide Number Placeholder 5">
            <a:extLst>
              <a:ext uri="{FF2B5EF4-FFF2-40B4-BE49-F238E27FC236}">
                <a16:creationId xmlns:a16="http://schemas.microsoft.com/office/drawing/2014/main" id="{AF0A068C-26D9-4FC8-AD91-8B62AA304C4A}"/>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65061128"/>
      </p:ext>
    </p:extLst>
  </p:cSld>
  <p:clrMapOvr>
    <a:masterClrMapping/>
  </p:clrMapOvr>
  <p:extLst>
    <p:ext uri="{DCECCB84-F9BA-43D5-87BE-67443E8EF086}">
      <p15:sldGuideLst xmlns:p15="http://schemas.microsoft.com/office/powerpoint/2012/main">
        <p15:guide id="1" orient="horz" pos="230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dirty="0"/>
              <a:t>CLICK TO ADD TITLE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1021080" y="1825625"/>
            <a:ext cx="10515600" cy="4351338"/>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23">
            <a:extLst>
              <a:ext uri="{FF2B5EF4-FFF2-40B4-BE49-F238E27FC236}">
                <a16:creationId xmlns:a16="http://schemas.microsoft.com/office/drawing/2014/main" id="{AB92D86A-5036-415A-B056-A55CB2E0C2C9}"/>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a:extLst>
              <a:ext uri="{FF2B5EF4-FFF2-40B4-BE49-F238E27FC236}">
                <a16:creationId xmlns:a16="http://schemas.microsoft.com/office/drawing/2014/main" id="{0C761AA1-7048-41AE-AA8B-1FD077C849B2}"/>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12" name="Footer Placeholder 4">
            <a:extLst>
              <a:ext uri="{FF2B5EF4-FFF2-40B4-BE49-F238E27FC236}">
                <a16:creationId xmlns:a16="http://schemas.microsoft.com/office/drawing/2014/main" id="{36439D65-6A92-4B4C-8307-6CB811F976A3}"/>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3" name="Slide Number Placeholder 5">
            <a:extLst>
              <a:ext uri="{FF2B5EF4-FFF2-40B4-BE49-F238E27FC236}">
                <a16:creationId xmlns:a16="http://schemas.microsoft.com/office/drawing/2014/main" id="{2AB85375-9E39-4BEF-908C-531D02526826}"/>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 4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363200" cy="1325880"/>
          </a:xfrm>
        </p:spPr>
        <p:txBody>
          <a:bodyPr anchor="t" anchorCtr="0"/>
          <a:lstStyle>
            <a:lvl1pPr>
              <a:defRPr cap="all" baseline="0">
                <a:solidFill>
                  <a:schemeClr val="tx2"/>
                </a:solidFill>
              </a:defRPr>
            </a:lvl1pPr>
          </a:lstStyle>
          <a:p>
            <a:r>
              <a:rPr lang="en-US" dirty="0"/>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93392"/>
            <a:ext cx="2286000" cy="2286000"/>
          </a:xfrm>
          <a:solidFill>
            <a:schemeClr val="tx2">
              <a:lumMod val="90000"/>
            </a:schemeClr>
          </a:solidFill>
        </p:spPr>
        <p:txBody>
          <a:bodyPr/>
          <a:lstStyle/>
          <a:p>
            <a:r>
              <a:rPr lang="en-US"/>
              <a:t>Click icon to add picture</a:t>
            </a:r>
            <a:endParaRPr lang="en-US" dirty="0"/>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10808" y="1993392"/>
            <a:ext cx="2286000" cy="2286000"/>
          </a:xfrm>
          <a:solidFill>
            <a:schemeClr val="tx2">
              <a:lumMod val="90000"/>
            </a:schemeClr>
          </a:solidFill>
        </p:spPr>
        <p:txBody>
          <a:bodyPr/>
          <a:lstStyle/>
          <a:p>
            <a:r>
              <a:rPr lang="en-US"/>
              <a:t>Click icon to add picture</a:t>
            </a:r>
            <a:endParaRPr lang="en-US" dirty="0"/>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53568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53568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307216" y="1993392"/>
            <a:ext cx="2286000" cy="2286000"/>
          </a:xfrm>
          <a:solidFill>
            <a:schemeClr val="tx2">
              <a:lumMod val="90000"/>
            </a:schemeClr>
          </a:solidFill>
        </p:spPr>
        <p:txBody>
          <a:bodyPr/>
          <a:lstStyle/>
          <a:p>
            <a:r>
              <a:rPr lang="en-US"/>
              <a:t>Click icon to add picture</a:t>
            </a:r>
            <a:endParaRPr lang="en-US" dirty="0"/>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23316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23316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003624" y="1993392"/>
            <a:ext cx="2286000" cy="2286000"/>
          </a:xfrm>
          <a:solidFill>
            <a:schemeClr val="tx2">
              <a:lumMod val="90000"/>
            </a:schemeClr>
          </a:solidFill>
        </p:spPr>
        <p:txBody>
          <a:bodyPr/>
          <a:lstStyle/>
          <a:p>
            <a:r>
              <a:rPr lang="en-US"/>
              <a:t>Click icon to add picture</a:t>
            </a:r>
            <a:endParaRPr lang="en-US" dirty="0"/>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8927973"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8927973"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pic>
        <p:nvPicPr>
          <p:cNvPr id="6" name="Graphic 5">
            <a:extLst>
              <a:ext uri="{FF2B5EF4-FFF2-40B4-BE49-F238E27FC236}">
                <a16:creationId xmlns:a16="http://schemas.microsoft.com/office/drawing/2014/main" id="{B2402DAC-DB2C-47BE-AE78-07846291BB8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32" name="Date Placeholder 3">
            <a:extLst>
              <a:ext uri="{FF2B5EF4-FFF2-40B4-BE49-F238E27FC236}">
                <a16:creationId xmlns:a16="http://schemas.microsoft.com/office/drawing/2014/main" id="{B459F3AA-94CC-42D0-8666-6ACC47E3DE37}"/>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33" name="Footer Placeholder 4">
            <a:extLst>
              <a:ext uri="{FF2B5EF4-FFF2-40B4-BE49-F238E27FC236}">
                <a16:creationId xmlns:a16="http://schemas.microsoft.com/office/drawing/2014/main" id="{FD28A03E-E672-4334-B8F0-0D349796763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46" name="Slide Number Placeholder 5">
            <a:extLst>
              <a:ext uri="{FF2B5EF4-FFF2-40B4-BE49-F238E27FC236}">
                <a16:creationId xmlns:a16="http://schemas.microsoft.com/office/drawing/2014/main" id="{985153C5-B300-4F05-832B-67E58EF5A308}"/>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70711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 8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515600" cy="1325880"/>
          </a:xfrm>
        </p:spPr>
        <p:txBody>
          <a:bodyPr anchor="t" anchorCtr="0"/>
          <a:lstStyle>
            <a:lvl1pPr>
              <a:defRPr cap="all" baseline="0">
                <a:solidFill>
                  <a:schemeClr val="tx2"/>
                </a:solidFill>
              </a:defRPr>
            </a:lvl1pPr>
          </a:lstStyle>
          <a:p>
            <a:r>
              <a:rPr lang="en-US" dirty="0"/>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75104"/>
            <a:ext cx="2057400" cy="1371600"/>
          </a:xfrm>
          <a:solidFill>
            <a:schemeClr val="tx2">
              <a:lumMod val="90000"/>
            </a:schemeClr>
          </a:solidFill>
        </p:spPr>
        <p:txBody>
          <a:bodyPr/>
          <a:lstStyle/>
          <a:p>
            <a:r>
              <a:rPr lang="en-US"/>
              <a:t>Click icon to add picture</a:t>
            </a:r>
            <a:endParaRPr lang="en-US" dirty="0"/>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82999" y="1975104"/>
            <a:ext cx="2057400" cy="1371600"/>
          </a:xfrm>
          <a:solidFill>
            <a:schemeClr val="tx2">
              <a:lumMod val="90000"/>
            </a:schemeClr>
          </a:solidFill>
        </p:spPr>
        <p:txBody>
          <a:bodyPr/>
          <a:lstStyle/>
          <a:p>
            <a:r>
              <a:rPr lang="en-US"/>
              <a:t>Click icon to add picture</a:t>
            </a:r>
            <a:endParaRPr lang="en-US" dirty="0"/>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60883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60883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451598" y="1975104"/>
            <a:ext cx="2057400" cy="1371600"/>
          </a:xfrm>
          <a:solidFill>
            <a:schemeClr val="tx2">
              <a:lumMod val="90000"/>
            </a:schemeClr>
          </a:solidFill>
        </p:spPr>
        <p:txBody>
          <a:bodyPr/>
          <a:lstStyle/>
          <a:p>
            <a:r>
              <a:rPr lang="en-US"/>
              <a:t>Click icon to add picture</a:t>
            </a:r>
            <a:endParaRPr lang="en-US" dirty="0"/>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379464"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379464"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220198" y="1975104"/>
            <a:ext cx="2057400" cy="1371600"/>
          </a:xfrm>
          <a:solidFill>
            <a:schemeClr val="tx2">
              <a:lumMod val="90000"/>
            </a:schemeClr>
          </a:solidFill>
        </p:spPr>
        <p:txBody>
          <a:bodyPr/>
          <a:lstStyle/>
          <a:p>
            <a:r>
              <a:rPr lang="en-US"/>
              <a:t>Click icon to add picture</a:t>
            </a:r>
            <a:endParaRPr lang="en-US" dirty="0"/>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914095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914095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34" name="Picture Placeholder 8">
            <a:extLst>
              <a:ext uri="{FF2B5EF4-FFF2-40B4-BE49-F238E27FC236}">
                <a16:creationId xmlns:a16="http://schemas.microsoft.com/office/drawing/2014/main" id="{7B2E434D-5BFF-4F4E-89CC-2A0B72618AF8}"/>
              </a:ext>
            </a:extLst>
          </p:cNvPr>
          <p:cNvSpPr>
            <a:spLocks noGrp="1"/>
          </p:cNvSpPr>
          <p:nvPr>
            <p:ph type="pic" sz="quarter" idx="25"/>
          </p:nvPr>
        </p:nvSpPr>
        <p:spPr>
          <a:xfrm>
            <a:off x="914400" y="4160520"/>
            <a:ext cx="2057400" cy="1371600"/>
          </a:xfrm>
          <a:solidFill>
            <a:schemeClr val="tx2">
              <a:lumMod val="90000"/>
            </a:schemeClr>
          </a:solidFill>
        </p:spPr>
        <p:txBody>
          <a:bodyPr/>
          <a:lstStyle/>
          <a:p>
            <a:r>
              <a:rPr lang="en-US"/>
              <a:t>Click icon to add picture</a:t>
            </a:r>
            <a:endParaRPr lang="en-US" dirty="0"/>
          </a:p>
        </p:txBody>
      </p:sp>
      <p:sp>
        <p:nvSpPr>
          <p:cNvPr id="35" name="Text Placeholder 10">
            <a:extLst>
              <a:ext uri="{FF2B5EF4-FFF2-40B4-BE49-F238E27FC236}">
                <a16:creationId xmlns:a16="http://schemas.microsoft.com/office/drawing/2014/main" id="{54BF5D0F-83F6-4B5E-82FB-FB9D4A47682D}"/>
              </a:ext>
            </a:extLst>
          </p:cNvPr>
          <p:cNvSpPr>
            <a:spLocks noGrp="1"/>
          </p:cNvSpPr>
          <p:nvPr>
            <p:ph type="body" sz="quarter" idx="26" hasCustomPrompt="1"/>
          </p:nvPr>
        </p:nvSpPr>
        <p:spPr>
          <a:xfrm>
            <a:off x="838200"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36" name="Text Placeholder 10">
            <a:extLst>
              <a:ext uri="{FF2B5EF4-FFF2-40B4-BE49-F238E27FC236}">
                <a16:creationId xmlns:a16="http://schemas.microsoft.com/office/drawing/2014/main" id="{2989D348-84C3-4684-A67D-DBE303776B2B}"/>
              </a:ext>
            </a:extLst>
          </p:cNvPr>
          <p:cNvSpPr>
            <a:spLocks noGrp="1"/>
          </p:cNvSpPr>
          <p:nvPr>
            <p:ph type="body" sz="quarter" idx="27" hasCustomPrompt="1"/>
          </p:nvPr>
        </p:nvSpPr>
        <p:spPr>
          <a:xfrm>
            <a:off x="838200"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37" name="Picture Placeholder 8">
            <a:extLst>
              <a:ext uri="{FF2B5EF4-FFF2-40B4-BE49-F238E27FC236}">
                <a16:creationId xmlns:a16="http://schemas.microsoft.com/office/drawing/2014/main" id="{68CB93A9-E63E-4946-8E32-FF80E0995A40}"/>
              </a:ext>
            </a:extLst>
          </p:cNvPr>
          <p:cNvSpPr>
            <a:spLocks noGrp="1"/>
          </p:cNvSpPr>
          <p:nvPr>
            <p:ph type="pic" sz="quarter" idx="28"/>
          </p:nvPr>
        </p:nvSpPr>
        <p:spPr>
          <a:xfrm>
            <a:off x="3685032" y="4160520"/>
            <a:ext cx="2057400" cy="1371600"/>
          </a:xfrm>
          <a:solidFill>
            <a:schemeClr val="tx2">
              <a:lumMod val="90000"/>
            </a:schemeClr>
          </a:solidFill>
        </p:spPr>
        <p:txBody>
          <a:bodyPr/>
          <a:lstStyle/>
          <a:p>
            <a:r>
              <a:rPr lang="en-US"/>
              <a:t>Click icon to add picture</a:t>
            </a:r>
            <a:endParaRPr lang="en-US" dirty="0"/>
          </a:p>
        </p:txBody>
      </p:sp>
      <p:sp>
        <p:nvSpPr>
          <p:cNvPr id="38" name="Text Placeholder 10">
            <a:extLst>
              <a:ext uri="{FF2B5EF4-FFF2-40B4-BE49-F238E27FC236}">
                <a16:creationId xmlns:a16="http://schemas.microsoft.com/office/drawing/2014/main" id="{DF7A9899-0EF5-4E5E-B7B1-37D8FFD99BD1}"/>
              </a:ext>
            </a:extLst>
          </p:cNvPr>
          <p:cNvSpPr>
            <a:spLocks noGrp="1"/>
          </p:cNvSpPr>
          <p:nvPr>
            <p:ph type="body" sz="quarter" idx="29" hasCustomPrompt="1"/>
          </p:nvPr>
        </p:nvSpPr>
        <p:spPr>
          <a:xfrm>
            <a:off x="360883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39" name="Text Placeholder 10">
            <a:extLst>
              <a:ext uri="{FF2B5EF4-FFF2-40B4-BE49-F238E27FC236}">
                <a16:creationId xmlns:a16="http://schemas.microsoft.com/office/drawing/2014/main" id="{B11F2CCF-80D1-467A-86AC-3F5D8DD5E862}"/>
              </a:ext>
            </a:extLst>
          </p:cNvPr>
          <p:cNvSpPr>
            <a:spLocks noGrp="1"/>
          </p:cNvSpPr>
          <p:nvPr>
            <p:ph type="body" sz="quarter" idx="30" hasCustomPrompt="1"/>
          </p:nvPr>
        </p:nvSpPr>
        <p:spPr>
          <a:xfrm>
            <a:off x="360883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43" name="Picture Placeholder 8">
            <a:extLst>
              <a:ext uri="{FF2B5EF4-FFF2-40B4-BE49-F238E27FC236}">
                <a16:creationId xmlns:a16="http://schemas.microsoft.com/office/drawing/2014/main" id="{8F17B7F6-C6DF-45C7-BDE5-81003F62B356}"/>
              </a:ext>
            </a:extLst>
          </p:cNvPr>
          <p:cNvSpPr>
            <a:spLocks noGrp="1"/>
          </p:cNvSpPr>
          <p:nvPr>
            <p:ph type="pic" sz="quarter" idx="34"/>
          </p:nvPr>
        </p:nvSpPr>
        <p:spPr>
          <a:xfrm>
            <a:off x="6455664" y="4160520"/>
            <a:ext cx="2057400" cy="1371600"/>
          </a:xfrm>
          <a:solidFill>
            <a:schemeClr val="tx2">
              <a:lumMod val="90000"/>
            </a:schemeClr>
          </a:solidFill>
        </p:spPr>
        <p:txBody>
          <a:bodyPr/>
          <a:lstStyle/>
          <a:p>
            <a:r>
              <a:rPr lang="en-US"/>
              <a:t>Click icon to add picture</a:t>
            </a:r>
            <a:endParaRPr lang="en-US" dirty="0"/>
          </a:p>
        </p:txBody>
      </p:sp>
      <p:sp>
        <p:nvSpPr>
          <p:cNvPr id="44" name="Text Placeholder 10">
            <a:extLst>
              <a:ext uri="{FF2B5EF4-FFF2-40B4-BE49-F238E27FC236}">
                <a16:creationId xmlns:a16="http://schemas.microsoft.com/office/drawing/2014/main" id="{00DDE45F-F583-4DF4-9452-E816A0914097}"/>
              </a:ext>
            </a:extLst>
          </p:cNvPr>
          <p:cNvSpPr>
            <a:spLocks noGrp="1"/>
          </p:cNvSpPr>
          <p:nvPr>
            <p:ph type="body" sz="quarter" idx="35" hasCustomPrompt="1"/>
          </p:nvPr>
        </p:nvSpPr>
        <p:spPr>
          <a:xfrm>
            <a:off x="6379464"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45" name="Text Placeholder 10">
            <a:extLst>
              <a:ext uri="{FF2B5EF4-FFF2-40B4-BE49-F238E27FC236}">
                <a16:creationId xmlns:a16="http://schemas.microsoft.com/office/drawing/2014/main" id="{6780E523-546C-4CCA-A992-E1551F2878E2}"/>
              </a:ext>
            </a:extLst>
          </p:cNvPr>
          <p:cNvSpPr>
            <a:spLocks noGrp="1"/>
          </p:cNvSpPr>
          <p:nvPr>
            <p:ph type="body" sz="quarter" idx="36" hasCustomPrompt="1"/>
          </p:nvPr>
        </p:nvSpPr>
        <p:spPr>
          <a:xfrm>
            <a:off x="6379464"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40" name="Picture Placeholder 8">
            <a:extLst>
              <a:ext uri="{FF2B5EF4-FFF2-40B4-BE49-F238E27FC236}">
                <a16:creationId xmlns:a16="http://schemas.microsoft.com/office/drawing/2014/main" id="{2C506CA8-234D-479D-BB85-9F0FD9EDA6E6}"/>
              </a:ext>
            </a:extLst>
          </p:cNvPr>
          <p:cNvSpPr>
            <a:spLocks noGrp="1"/>
          </p:cNvSpPr>
          <p:nvPr>
            <p:ph type="pic" sz="quarter" idx="31"/>
          </p:nvPr>
        </p:nvSpPr>
        <p:spPr>
          <a:xfrm>
            <a:off x="9217152" y="4160520"/>
            <a:ext cx="2057400" cy="1371600"/>
          </a:xfrm>
          <a:solidFill>
            <a:schemeClr val="tx2">
              <a:lumMod val="90000"/>
            </a:schemeClr>
          </a:solidFill>
        </p:spPr>
        <p:txBody>
          <a:bodyPr/>
          <a:lstStyle/>
          <a:p>
            <a:r>
              <a:rPr lang="en-US"/>
              <a:t>Click icon to add picture</a:t>
            </a:r>
            <a:endParaRPr lang="en-US" dirty="0"/>
          </a:p>
        </p:txBody>
      </p:sp>
      <p:sp>
        <p:nvSpPr>
          <p:cNvPr id="41" name="Text Placeholder 10">
            <a:extLst>
              <a:ext uri="{FF2B5EF4-FFF2-40B4-BE49-F238E27FC236}">
                <a16:creationId xmlns:a16="http://schemas.microsoft.com/office/drawing/2014/main" id="{55F6DA8A-3D9F-41E6-8A23-7DD2FB5AB6AA}"/>
              </a:ext>
            </a:extLst>
          </p:cNvPr>
          <p:cNvSpPr>
            <a:spLocks noGrp="1"/>
          </p:cNvSpPr>
          <p:nvPr>
            <p:ph type="body" sz="quarter" idx="32" hasCustomPrompt="1"/>
          </p:nvPr>
        </p:nvSpPr>
        <p:spPr>
          <a:xfrm>
            <a:off x="914095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42" name="Text Placeholder 10">
            <a:extLst>
              <a:ext uri="{FF2B5EF4-FFF2-40B4-BE49-F238E27FC236}">
                <a16:creationId xmlns:a16="http://schemas.microsoft.com/office/drawing/2014/main" id="{CF522D8A-203A-454E-80C2-641E38298F4E}"/>
              </a:ext>
            </a:extLst>
          </p:cNvPr>
          <p:cNvSpPr>
            <a:spLocks noGrp="1"/>
          </p:cNvSpPr>
          <p:nvPr>
            <p:ph type="body" sz="quarter" idx="33" hasCustomPrompt="1"/>
          </p:nvPr>
        </p:nvSpPr>
        <p:spPr>
          <a:xfrm>
            <a:off x="914095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pic>
        <p:nvPicPr>
          <p:cNvPr id="49" name="Graphic 48">
            <a:extLst>
              <a:ext uri="{FF2B5EF4-FFF2-40B4-BE49-F238E27FC236}">
                <a16:creationId xmlns:a16="http://schemas.microsoft.com/office/drawing/2014/main" id="{56630BF6-F55A-46EA-AB98-D26668FA2C0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50" name="Date Placeholder 3">
            <a:extLst>
              <a:ext uri="{FF2B5EF4-FFF2-40B4-BE49-F238E27FC236}">
                <a16:creationId xmlns:a16="http://schemas.microsoft.com/office/drawing/2014/main" id="{4E530EA6-2F2B-481A-AA24-DCD67A71F184}"/>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51" name="Footer Placeholder 4">
            <a:extLst>
              <a:ext uri="{FF2B5EF4-FFF2-40B4-BE49-F238E27FC236}">
                <a16:creationId xmlns:a16="http://schemas.microsoft.com/office/drawing/2014/main" id="{54A9E911-EA72-48DC-8A5D-F25D6E0BB2D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52" name="Slide Number Placeholder 5">
            <a:extLst>
              <a:ext uri="{FF2B5EF4-FFF2-40B4-BE49-F238E27FC236}">
                <a16:creationId xmlns:a16="http://schemas.microsoft.com/office/drawing/2014/main" id="{108A73E5-84FC-4283-9424-C4615384868D}"/>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6893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058400" cy="694171"/>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A46611B7-8FF7-4773-9FAF-EF9DE18D43A7}"/>
              </a:ext>
              <a:ext uri="{C183D7F6-B498-43B3-948B-1728B52AA6E4}">
                <adec:decorative xmlns:adec="http://schemas.microsoft.com/office/drawing/2017/decorative" val="1"/>
              </a:ext>
            </a:extLst>
          </p:cNvPr>
          <p:cNvGrpSpPr/>
          <p:nvPr userDrawn="1"/>
        </p:nvGrpSpPr>
        <p:grpSpPr>
          <a:xfrm>
            <a:off x="11173968" y="0"/>
            <a:ext cx="1018032" cy="6862761"/>
            <a:chOff x="11173968" y="0"/>
            <a:chExt cx="1018032" cy="6862761"/>
          </a:xfrm>
        </p:grpSpPr>
        <p:sp>
          <p:nvSpPr>
            <p:cNvPr id="8" name="Rectangle 7">
              <a:extLst>
                <a:ext uri="{FF2B5EF4-FFF2-40B4-BE49-F238E27FC236}">
                  <a16:creationId xmlns:a16="http://schemas.microsoft.com/office/drawing/2014/main" id="{72204226-A8C8-4414-BE3B-0CD0D8F67ABE}"/>
                </a:ext>
              </a:extLst>
            </p:cNvPr>
            <p:cNvSpPr/>
            <p:nvPr userDrawn="1"/>
          </p:nvSpPr>
          <p:spPr>
            <a:xfrm>
              <a:off x="11177016" y="4858514"/>
              <a:ext cx="1014984" cy="20042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CAC0494-1460-484E-B1EC-8A8EEFF0AD5E}"/>
                </a:ext>
              </a:extLst>
            </p:cNvPr>
            <p:cNvSpPr/>
            <p:nvPr userDrawn="1"/>
          </p:nvSpPr>
          <p:spPr>
            <a:xfrm>
              <a:off x="11177016" y="2838061"/>
              <a:ext cx="1014984"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053D751-9B56-4385-B029-D756EFA914F4}"/>
                </a:ext>
              </a:extLst>
            </p:cNvPr>
            <p:cNvSpPr/>
            <p:nvPr userDrawn="1"/>
          </p:nvSpPr>
          <p:spPr>
            <a:xfrm>
              <a:off x="11177016" y="0"/>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black and white striped pattern&#10;&#10;Description automatically generated with low confidence">
              <a:extLst>
                <a:ext uri="{FF2B5EF4-FFF2-40B4-BE49-F238E27FC236}">
                  <a16:creationId xmlns:a16="http://schemas.microsoft.com/office/drawing/2014/main" id="{AA00FC23-2ED3-484B-8A89-83CB1E35C38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18200" y="557719"/>
              <a:ext cx="1828800" cy="905164"/>
            </a:xfrm>
            <a:prstGeom prst="rect">
              <a:avLst/>
            </a:prstGeom>
          </p:spPr>
        </p:pic>
        <p:sp>
          <p:nvSpPr>
            <p:cNvPr id="18" name="Rectangle 17">
              <a:extLst>
                <a:ext uri="{FF2B5EF4-FFF2-40B4-BE49-F238E27FC236}">
                  <a16:creationId xmlns:a16="http://schemas.microsoft.com/office/drawing/2014/main" id="{25393BEB-828B-4E48-B695-AAA33AA7CB85}"/>
                </a:ext>
              </a:extLst>
            </p:cNvPr>
            <p:cNvSpPr/>
            <p:nvPr userDrawn="1"/>
          </p:nvSpPr>
          <p:spPr>
            <a:xfrm>
              <a:off x="11177016" y="2026941"/>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B2C7CEDC-3E16-44A0-8999-B09857049C09}"/>
                </a:ext>
              </a:extLst>
            </p:cNvPr>
            <p:cNvSpPr/>
            <p:nvPr userDrawn="1"/>
          </p:nvSpPr>
          <p:spPr>
            <a:xfrm rot="10800000">
              <a:off x="11277600" y="2954014"/>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2" name="Graphic 21">
              <a:extLst>
                <a:ext uri="{FF2B5EF4-FFF2-40B4-BE49-F238E27FC236}">
                  <a16:creationId xmlns:a16="http://schemas.microsoft.com/office/drawing/2014/main" id="{40029F77-2501-4EBF-A232-5031A447FD8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10716768" y="5418805"/>
              <a:ext cx="1828800" cy="914400"/>
            </a:xfrm>
            <a:prstGeom prst="rect">
              <a:avLst/>
            </a:prstGeom>
          </p:spPr>
        </p:pic>
      </p:grpSp>
      <p:sp>
        <p:nvSpPr>
          <p:cNvPr id="7" name="Text Placeholder 6">
            <a:extLst>
              <a:ext uri="{FF2B5EF4-FFF2-40B4-BE49-F238E27FC236}">
                <a16:creationId xmlns:a16="http://schemas.microsoft.com/office/drawing/2014/main" id="{12558E2F-7ED7-452C-BF34-1D9CEE3DA176}"/>
              </a:ext>
            </a:extLst>
          </p:cNvPr>
          <p:cNvSpPr>
            <a:spLocks noGrp="1"/>
          </p:cNvSpPr>
          <p:nvPr userDrawn="1">
            <p:ph type="body" sz="quarter" idx="14" hasCustomPrompt="1"/>
          </p:nvPr>
        </p:nvSpPr>
        <p:spPr>
          <a:xfrm>
            <a:off x="2678424" y="2107851"/>
            <a:ext cx="1530196" cy="394033"/>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1" name="Text Placeholder 6">
            <a:extLst>
              <a:ext uri="{FF2B5EF4-FFF2-40B4-BE49-F238E27FC236}">
                <a16:creationId xmlns:a16="http://schemas.microsoft.com/office/drawing/2014/main" id="{36EF96CC-8462-492B-A583-23CA7F69D645}"/>
              </a:ext>
            </a:extLst>
          </p:cNvPr>
          <p:cNvSpPr>
            <a:spLocks noGrp="1"/>
          </p:cNvSpPr>
          <p:nvPr userDrawn="1">
            <p:ph type="body" sz="quarter" idx="18" hasCustomPrompt="1"/>
          </p:nvPr>
        </p:nvSpPr>
        <p:spPr>
          <a:xfrm>
            <a:off x="2052902" y="2559632"/>
            <a:ext cx="2070325" cy="380859"/>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5" name="Text Placeholder 6">
            <a:extLst>
              <a:ext uri="{FF2B5EF4-FFF2-40B4-BE49-F238E27FC236}">
                <a16:creationId xmlns:a16="http://schemas.microsoft.com/office/drawing/2014/main" id="{9181B54C-566B-4B18-924F-0B0ABFA177BE}"/>
              </a:ext>
            </a:extLst>
          </p:cNvPr>
          <p:cNvSpPr>
            <a:spLocks noGrp="1"/>
          </p:cNvSpPr>
          <p:nvPr userDrawn="1">
            <p:ph type="body" sz="quarter" idx="22" hasCustomPrompt="1"/>
          </p:nvPr>
        </p:nvSpPr>
        <p:spPr>
          <a:xfrm>
            <a:off x="1878637" y="2848394"/>
            <a:ext cx="2074739" cy="509921"/>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8" name="Text Placeholder 6">
            <a:extLst>
              <a:ext uri="{FF2B5EF4-FFF2-40B4-BE49-F238E27FC236}">
                <a16:creationId xmlns:a16="http://schemas.microsoft.com/office/drawing/2014/main" id="{840BBF63-9D11-498F-81A3-8650AC60CCE4}"/>
              </a:ext>
            </a:extLst>
          </p:cNvPr>
          <p:cNvSpPr>
            <a:spLocks noGrp="1"/>
          </p:cNvSpPr>
          <p:nvPr userDrawn="1">
            <p:ph type="body" sz="quarter" idx="15" hasCustomPrompt="1"/>
          </p:nvPr>
        </p:nvSpPr>
        <p:spPr>
          <a:xfrm>
            <a:off x="7060242" y="1685195"/>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2" name="Text Placeholder 6">
            <a:extLst>
              <a:ext uri="{FF2B5EF4-FFF2-40B4-BE49-F238E27FC236}">
                <a16:creationId xmlns:a16="http://schemas.microsoft.com/office/drawing/2014/main" id="{B703A9B9-CCD2-442E-AB03-2C9C2EC835DD}"/>
              </a:ext>
            </a:extLst>
          </p:cNvPr>
          <p:cNvSpPr>
            <a:spLocks noGrp="1"/>
          </p:cNvSpPr>
          <p:nvPr userDrawn="1">
            <p:ph type="body" sz="quarter" idx="19" hasCustomPrompt="1"/>
          </p:nvPr>
        </p:nvSpPr>
        <p:spPr>
          <a:xfrm>
            <a:off x="7667063" y="2203470"/>
            <a:ext cx="1680922"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6" name="Text Placeholder 6">
            <a:extLst>
              <a:ext uri="{FF2B5EF4-FFF2-40B4-BE49-F238E27FC236}">
                <a16:creationId xmlns:a16="http://schemas.microsoft.com/office/drawing/2014/main" id="{5C74E55E-E6AF-40E6-8BA7-BE2A9DC39698}"/>
              </a:ext>
            </a:extLst>
          </p:cNvPr>
          <p:cNvSpPr>
            <a:spLocks noGrp="1"/>
          </p:cNvSpPr>
          <p:nvPr userDrawn="1">
            <p:ph type="body" sz="quarter" idx="23" hasCustomPrompt="1"/>
          </p:nvPr>
        </p:nvSpPr>
        <p:spPr>
          <a:xfrm>
            <a:off x="7662713" y="2512081"/>
            <a:ext cx="1957767" cy="569574"/>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9" name="Text Placeholder 6">
            <a:extLst>
              <a:ext uri="{FF2B5EF4-FFF2-40B4-BE49-F238E27FC236}">
                <a16:creationId xmlns:a16="http://schemas.microsoft.com/office/drawing/2014/main" id="{2F6D970C-C43E-4D7F-83C7-650BDF1E9FB2}"/>
              </a:ext>
            </a:extLst>
          </p:cNvPr>
          <p:cNvSpPr>
            <a:spLocks noGrp="1"/>
          </p:cNvSpPr>
          <p:nvPr userDrawn="1">
            <p:ph type="body" sz="quarter" idx="16" hasCustomPrompt="1"/>
          </p:nvPr>
        </p:nvSpPr>
        <p:spPr>
          <a:xfrm>
            <a:off x="1996818" y="4181199"/>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3" name="Text Placeholder 6">
            <a:extLst>
              <a:ext uri="{FF2B5EF4-FFF2-40B4-BE49-F238E27FC236}">
                <a16:creationId xmlns:a16="http://schemas.microsoft.com/office/drawing/2014/main" id="{1DA14AF6-5923-4726-93E3-C4DC3606842F}"/>
              </a:ext>
            </a:extLst>
          </p:cNvPr>
          <p:cNvSpPr>
            <a:spLocks noGrp="1"/>
          </p:cNvSpPr>
          <p:nvPr userDrawn="1">
            <p:ph type="body" sz="quarter" idx="20" hasCustomPrompt="1"/>
          </p:nvPr>
        </p:nvSpPr>
        <p:spPr>
          <a:xfrm>
            <a:off x="1810730" y="4727342"/>
            <a:ext cx="1857095" cy="377825"/>
          </a:xfrm>
        </p:spPr>
        <p:txBody>
          <a:bodyPr>
            <a:noAutofit/>
          </a:bodyPr>
          <a:lstStyle>
            <a:lvl1pPr marL="0" indent="0" algn="r">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7" name="Text Placeholder 6">
            <a:extLst>
              <a:ext uri="{FF2B5EF4-FFF2-40B4-BE49-F238E27FC236}">
                <a16:creationId xmlns:a16="http://schemas.microsoft.com/office/drawing/2014/main" id="{D194A6FC-68EF-46C5-8EB6-32C814C1D298}"/>
              </a:ext>
            </a:extLst>
          </p:cNvPr>
          <p:cNvSpPr>
            <a:spLocks noGrp="1"/>
          </p:cNvSpPr>
          <p:nvPr userDrawn="1">
            <p:ph type="body" sz="quarter" idx="24" hasCustomPrompt="1"/>
          </p:nvPr>
        </p:nvSpPr>
        <p:spPr>
          <a:xfrm>
            <a:off x="1308100" y="5052157"/>
            <a:ext cx="2350537" cy="875894"/>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 name="Content Placeholder 4">
            <a:extLst>
              <a:ext uri="{FF2B5EF4-FFF2-40B4-BE49-F238E27FC236}">
                <a16:creationId xmlns:a16="http://schemas.microsoft.com/office/drawing/2014/main" id="{D31546F0-9E2B-4020-9199-B800E39E3335}"/>
              </a:ext>
              <a:ext uri="{C183D7F6-B498-43B3-948B-1728B52AA6E4}">
                <adec:decorative xmlns:adec="http://schemas.microsoft.com/office/drawing/2017/decorative" val="0"/>
              </a:ext>
            </a:extLst>
          </p:cNvPr>
          <p:cNvSpPr>
            <a:spLocks noGrp="1"/>
          </p:cNvSpPr>
          <p:nvPr>
            <p:ph sz="quarter" idx="13"/>
          </p:nvPr>
        </p:nvSpPr>
        <p:spPr>
          <a:xfrm>
            <a:off x="3883025" y="2093472"/>
            <a:ext cx="3908425" cy="388822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 name="Text Placeholder 6">
            <a:extLst>
              <a:ext uri="{FF2B5EF4-FFF2-40B4-BE49-F238E27FC236}">
                <a16:creationId xmlns:a16="http://schemas.microsoft.com/office/drawing/2014/main" id="{2CC7AB2F-529F-426C-8BD7-C55E70689042}"/>
              </a:ext>
            </a:extLst>
          </p:cNvPr>
          <p:cNvSpPr>
            <a:spLocks noGrp="1"/>
          </p:cNvSpPr>
          <p:nvPr userDrawn="1">
            <p:ph type="body" sz="quarter" idx="17" hasCustomPrompt="1"/>
          </p:nvPr>
        </p:nvSpPr>
        <p:spPr>
          <a:xfrm>
            <a:off x="8493650" y="5089231"/>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4" name="Text Placeholder 6">
            <a:extLst>
              <a:ext uri="{FF2B5EF4-FFF2-40B4-BE49-F238E27FC236}">
                <a16:creationId xmlns:a16="http://schemas.microsoft.com/office/drawing/2014/main" id="{71B7B5C4-9DE3-46CC-8D42-B3C05CF4BC84}"/>
              </a:ext>
            </a:extLst>
          </p:cNvPr>
          <p:cNvSpPr>
            <a:spLocks noGrp="1"/>
          </p:cNvSpPr>
          <p:nvPr userDrawn="1">
            <p:ph type="body" sz="quarter" idx="21" hasCustomPrompt="1"/>
          </p:nvPr>
        </p:nvSpPr>
        <p:spPr>
          <a:xfrm>
            <a:off x="8544683" y="5490771"/>
            <a:ext cx="1513717"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8" name="Text Placeholder 6">
            <a:extLst>
              <a:ext uri="{FF2B5EF4-FFF2-40B4-BE49-F238E27FC236}">
                <a16:creationId xmlns:a16="http://schemas.microsoft.com/office/drawing/2014/main" id="{51C7E93C-9056-489A-A267-8125BA91C432}"/>
              </a:ext>
            </a:extLst>
          </p:cNvPr>
          <p:cNvSpPr>
            <a:spLocks noGrp="1"/>
          </p:cNvSpPr>
          <p:nvPr userDrawn="1">
            <p:ph type="body" sz="quarter" idx="25" hasCustomPrompt="1"/>
          </p:nvPr>
        </p:nvSpPr>
        <p:spPr>
          <a:xfrm>
            <a:off x="8541799" y="5792787"/>
            <a:ext cx="1783301" cy="447757"/>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15" name="Date Placeholder 3">
            <a:extLst>
              <a:ext uri="{FF2B5EF4-FFF2-40B4-BE49-F238E27FC236}">
                <a16:creationId xmlns:a16="http://schemas.microsoft.com/office/drawing/2014/main" id="{46291370-C9EE-4280-B18D-332658DF09FB}"/>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16" name="Footer Placeholder 4">
            <a:extLst>
              <a:ext uri="{FF2B5EF4-FFF2-40B4-BE49-F238E27FC236}">
                <a16:creationId xmlns:a16="http://schemas.microsoft.com/office/drawing/2014/main" id="{910B7E39-771C-4552-A50D-711B48AD64B0}"/>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17" name="Slide Number Placeholder 5">
            <a:extLst>
              <a:ext uri="{FF2B5EF4-FFF2-40B4-BE49-F238E27FC236}">
                <a16:creationId xmlns:a16="http://schemas.microsoft.com/office/drawing/2014/main" id="{61BBC48B-0E27-4D81-B081-4BF3F41DC0CF}"/>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0202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right">
    <p:bg>
      <p:bgPr>
        <a:solidFill>
          <a:schemeClr val="tx2"/>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898524"/>
            <a:ext cx="634365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3949" y="2310817"/>
            <a:ext cx="6400800" cy="3657600"/>
          </a:xfrm>
        </p:spPr>
        <p:txBody>
          <a:bodyPr>
            <a:normAutofit/>
          </a:bodyPr>
          <a:lstStyle>
            <a:lvl1pPr marL="0" indent="0">
              <a:lnSpc>
                <a:spcPts val="2800"/>
              </a:lnSpc>
              <a:spcBef>
                <a:spcPts val="0"/>
              </a:spcBef>
              <a:buNone/>
              <a:defRPr sz="18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ate Placeholder 3">
            <a:extLst>
              <a:ext uri="{FF2B5EF4-FFF2-40B4-BE49-F238E27FC236}">
                <a16:creationId xmlns:a16="http://schemas.microsoft.com/office/drawing/2014/main" id="{5E4B9359-45F7-446D-8327-B1978DE8E3D8}"/>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113" name="Footer Placeholder 4">
            <a:extLst>
              <a:ext uri="{FF2B5EF4-FFF2-40B4-BE49-F238E27FC236}">
                <a16:creationId xmlns:a16="http://schemas.microsoft.com/office/drawing/2014/main" id="{A808BC2F-0D21-4E99-B8C6-DC1C7CD1274C}"/>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14" name="Slide Number Placeholder 5">
            <a:extLst>
              <a:ext uri="{FF2B5EF4-FFF2-40B4-BE49-F238E27FC236}">
                <a16:creationId xmlns:a16="http://schemas.microsoft.com/office/drawing/2014/main" id="{054CC8D5-17CB-435D-B227-465D3B8FA059}"/>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40080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7760" y="2254670"/>
            <a:ext cx="6400800" cy="4114800"/>
          </a:xfrm>
        </p:spPr>
        <p:txBody>
          <a:bodyPr>
            <a:normAutofit/>
          </a:bodyPr>
          <a:lstStyle>
            <a:lvl1pPr marL="0" indent="0">
              <a:lnSpc>
                <a:spcPts val="2800"/>
              </a:lnSpc>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7566611"/>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6" name="Text Placeholder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5" name="Text Placeholder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8" name="Text Placeholder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7" name="Text Placeholder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0" name="Text Placeholder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9" name="Text Placeholder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3" name="Text Placeholder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2" name="Text Placeholder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5" name="Text Placeholder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4" name="Text Placeholder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Text Placeholder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2" name="Text Placeholder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5" name="Text Placeholder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3" name="Text Placeholder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6" name="Text Placeholder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4" name="Text Placeholder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a:lstStyle>
            <a:lvl1pPr>
              <a:defRPr>
                <a:solidFill>
                  <a:schemeClr val="bg1"/>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a:lstStyle>
            <a:lvl1pPr>
              <a:defRPr>
                <a:solidFill>
                  <a:schemeClr val="bg1"/>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9" name="Text Placeholder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0" name="Text Placeholder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68" name="Text Placeholder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3" name="Text Placeholder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4" name="Text Placeholder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5" name="Date Placeholder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a:lstStyle>
            <a:lvl1pPr>
              <a:defRPr>
                <a:solidFill>
                  <a:schemeClr val="tx1">
                    <a:lumMod val="75000"/>
                    <a:lumOff val="25000"/>
                  </a:schemeClr>
                </a:solidFill>
              </a:defRPr>
            </a:lvl1pPr>
          </a:lstStyle>
          <a:p>
            <a:r>
              <a:rPr lang="en-US" dirty="0"/>
              <a:t>20XX</a:t>
            </a:r>
          </a:p>
        </p:txBody>
      </p:sp>
      <p:sp>
        <p:nvSpPr>
          <p:cNvPr id="66" name="Footer Placeholder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7" name="Slide Number Placeholder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25940455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ef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tx2"/>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206377"/>
            <a:ext cx="6800850" cy="3840480"/>
          </a:xfrm>
        </p:spPr>
        <p:txBody>
          <a:bodyPr>
            <a:normAutofit/>
          </a:bodyPr>
          <a:lstStyle>
            <a:lvl1pPr marL="0" indent="0">
              <a:lnSpc>
                <a:spcPts val="2400"/>
              </a:lnSpc>
              <a:buNone/>
              <a:defRPr sz="18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914400" y="6355080"/>
            <a:ext cx="1097280" cy="365125"/>
          </a:xfrm>
        </p:spPr>
        <p:txBody>
          <a:bodyPr/>
          <a:lstStyle>
            <a:lvl1pPr>
              <a:defRPr>
                <a:solidFill>
                  <a:schemeClr val="bg1"/>
                </a:solidFill>
              </a:defRPr>
            </a:lvl1pPr>
          </a:lstStyle>
          <a:p>
            <a:r>
              <a:rPr lang="en-US" dirty="0"/>
              <a:t>20XX</a:t>
            </a:r>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dirty="0"/>
              <a:t>Pitch deck title</a:t>
            </a:r>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3"/>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2029040"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605937" y="1098339"/>
            <a:ext cx="5099392" cy="2264112"/>
          </a:xfrm>
        </p:spPr>
        <p:txBody>
          <a:bodyPr anchor="b"/>
          <a:lstStyle>
            <a:lvl1pPr algn="ctr">
              <a:defRPr sz="6000" cap="all" baseline="0">
                <a:solidFill>
                  <a:schemeClr val="tx2"/>
                </a:solidFill>
              </a:defRPr>
            </a:lvl1pPr>
          </a:lstStyle>
          <a:p>
            <a:r>
              <a:rPr lang="en-US" dirty="0"/>
              <a:t>Click to ADD TITLE</a:t>
            </a:r>
          </a:p>
        </p:txBody>
      </p:sp>
      <p:sp>
        <p:nvSpPr>
          <p:cNvPr id="168" name="Rectangle 9">
            <a:extLst>
              <a:ext uri="{FF2B5EF4-FFF2-40B4-BE49-F238E27FC236}">
                <a16:creationId xmlns:a16="http://schemas.microsoft.com/office/drawing/2014/main" id="{D0B57759-E007-4FD0-9C6B-356DC53050C4}"/>
              </a:ext>
            </a:extLst>
          </p:cNvPr>
          <p:cNvSpPr/>
          <p:nvPr userDrawn="1"/>
        </p:nvSpPr>
        <p:spPr>
          <a:xfrm>
            <a:off x="0" y="4056331"/>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0" y="0"/>
            <a:ext cx="2029968"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a:extLst>
              <a:ext uri="{FF2B5EF4-FFF2-40B4-BE49-F238E27FC236}">
                <a16:creationId xmlns:a16="http://schemas.microsoft.com/office/drawing/2014/main" id="{7FF8CD3D-0C64-4277-97B2-200B96EE22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4069288"/>
            <a:ext cx="2029968" cy="2029968"/>
          </a:xfrm>
          <a:prstGeom prst="rect">
            <a:avLst/>
          </a:prstGeom>
        </p:spPr>
      </p:pic>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0800000">
            <a:off x="2027141" y="-4303"/>
            <a:ext cx="2029968" cy="2029968"/>
          </a:xfrm>
          <a:prstGeom prst="rect">
            <a:avLst/>
          </a:prstGeom>
        </p:spPr>
      </p:pic>
      <p:pic>
        <p:nvPicPr>
          <p:cNvPr id="31" name="Graphic 30">
            <a:extLst>
              <a:ext uri="{FF2B5EF4-FFF2-40B4-BE49-F238E27FC236}">
                <a16:creationId xmlns:a16="http://schemas.microsoft.com/office/drawing/2014/main" id="{C9BCCD2C-CC79-48FF-A486-98ECEAC4798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0"/>
            <a:ext cx="2029968" cy="2029968"/>
          </a:xfrm>
          <a:prstGeom prst="rect">
            <a:avLst/>
          </a:prstGeom>
        </p:spPr>
      </p:pic>
      <p:sp>
        <p:nvSpPr>
          <p:cNvPr id="36" name="Rectangle 35">
            <a:extLst>
              <a:ext uri="{FF2B5EF4-FFF2-40B4-BE49-F238E27FC236}">
                <a16:creationId xmlns:a16="http://schemas.microsoft.com/office/drawing/2014/main" id="{03CEE5D2-51CF-4C1A-9AF9-A5B47F445229}"/>
              </a:ext>
            </a:extLst>
          </p:cNvPr>
          <p:cNvSpPr/>
          <p:nvPr userDrawn="1"/>
        </p:nvSpPr>
        <p:spPr>
          <a:xfrm>
            <a:off x="0" y="6098433"/>
            <a:ext cx="2029968" cy="759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AD276EF4-F1D1-402C-B97B-0FC1233B73CD}"/>
              </a:ext>
            </a:extLst>
          </p:cNvPr>
          <p:cNvSpPr/>
          <p:nvPr userDrawn="1"/>
        </p:nvSpPr>
        <p:spPr>
          <a:xfrm flipH="1">
            <a:off x="0" y="2027186"/>
            <a:ext cx="2032942" cy="20299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8" name="Group 137">
            <a:extLst>
              <a:ext uri="{FF2B5EF4-FFF2-40B4-BE49-F238E27FC236}">
                <a16:creationId xmlns:a16="http://schemas.microsoft.com/office/drawing/2014/main" id="{3D46E3B0-0F8F-4E75-AD2A-BF3A1C38F037}"/>
              </a:ext>
            </a:extLst>
          </p:cNvPr>
          <p:cNvGrpSpPr/>
          <p:nvPr userDrawn="1"/>
        </p:nvGrpSpPr>
        <p:grpSpPr>
          <a:xfrm>
            <a:off x="23853" y="2069719"/>
            <a:ext cx="1965960" cy="1965960"/>
            <a:chOff x="5361924" y="7472790"/>
            <a:chExt cx="1828800" cy="1828800"/>
          </a:xfrm>
        </p:grpSpPr>
        <p:grpSp>
          <p:nvGrpSpPr>
            <p:cNvPr id="139" name="Group 138">
              <a:extLst>
                <a:ext uri="{FF2B5EF4-FFF2-40B4-BE49-F238E27FC236}">
                  <a16:creationId xmlns:a16="http://schemas.microsoft.com/office/drawing/2014/main" id="{B53A840E-AAAC-4D05-88B2-8B4C8FD1EB81}"/>
                </a:ext>
              </a:extLst>
            </p:cNvPr>
            <p:cNvGrpSpPr/>
            <p:nvPr userDrawn="1"/>
          </p:nvGrpSpPr>
          <p:grpSpPr>
            <a:xfrm>
              <a:off x="5361924" y="7472790"/>
              <a:ext cx="1828800" cy="1828800"/>
              <a:chOff x="5361924" y="7472790"/>
              <a:chExt cx="1828800" cy="1828800"/>
            </a:xfrm>
          </p:grpSpPr>
          <p:grpSp>
            <p:nvGrpSpPr>
              <p:cNvPr id="141" name="Group 140">
                <a:extLst>
                  <a:ext uri="{FF2B5EF4-FFF2-40B4-BE49-F238E27FC236}">
                    <a16:creationId xmlns:a16="http://schemas.microsoft.com/office/drawing/2014/main" id="{EC1BCB15-E86F-40CB-912C-0693B61651B5}"/>
                  </a:ext>
                </a:extLst>
              </p:cNvPr>
              <p:cNvGrpSpPr/>
              <p:nvPr userDrawn="1"/>
            </p:nvGrpSpPr>
            <p:grpSpPr>
              <a:xfrm>
                <a:off x="5361924" y="7472790"/>
                <a:ext cx="1828800" cy="1828800"/>
                <a:chOff x="5388428" y="7173291"/>
                <a:chExt cx="1828800" cy="1828800"/>
              </a:xfrm>
            </p:grpSpPr>
            <p:grpSp>
              <p:nvGrpSpPr>
                <p:cNvPr id="147" name="Group 146">
                  <a:extLst>
                    <a:ext uri="{FF2B5EF4-FFF2-40B4-BE49-F238E27FC236}">
                      <a16:creationId xmlns:a16="http://schemas.microsoft.com/office/drawing/2014/main" id="{5B5D7ECD-062C-480C-A3E0-D2E37B0077AB}"/>
                    </a:ext>
                  </a:extLst>
                </p:cNvPr>
                <p:cNvGrpSpPr/>
                <p:nvPr userDrawn="1"/>
              </p:nvGrpSpPr>
              <p:grpSpPr>
                <a:xfrm>
                  <a:off x="5388428" y="7173291"/>
                  <a:ext cx="1828800" cy="1828800"/>
                  <a:chOff x="5388428" y="7173291"/>
                  <a:chExt cx="1828800" cy="1828800"/>
                </a:xfrm>
              </p:grpSpPr>
              <p:grpSp>
                <p:nvGrpSpPr>
                  <p:cNvPr id="149" name="Group 148">
                    <a:extLst>
                      <a:ext uri="{FF2B5EF4-FFF2-40B4-BE49-F238E27FC236}">
                        <a16:creationId xmlns:a16="http://schemas.microsoft.com/office/drawing/2014/main" id="{CCCE649A-9FBD-4E7D-921B-CA0C2263A341}"/>
                      </a:ext>
                    </a:extLst>
                  </p:cNvPr>
                  <p:cNvGrpSpPr/>
                  <p:nvPr userDrawn="1"/>
                </p:nvGrpSpPr>
                <p:grpSpPr>
                  <a:xfrm>
                    <a:off x="5388428" y="7173291"/>
                    <a:ext cx="1828800" cy="1828800"/>
                    <a:chOff x="5579044" y="7049770"/>
                    <a:chExt cx="1828800" cy="1828800"/>
                  </a:xfrm>
                </p:grpSpPr>
                <p:grpSp>
                  <p:nvGrpSpPr>
                    <p:cNvPr id="151" name="Group 150">
                      <a:extLst>
                        <a:ext uri="{FF2B5EF4-FFF2-40B4-BE49-F238E27FC236}">
                          <a16:creationId xmlns:a16="http://schemas.microsoft.com/office/drawing/2014/main" id="{992A05A5-83FF-4AE4-B0EF-FE1964334873}"/>
                        </a:ext>
                      </a:extLst>
                    </p:cNvPr>
                    <p:cNvGrpSpPr/>
                    <p:nvPr userDrawn="1"/>
                  </p:nvGrpSpPr>
                  <p:grpSpPr>
                    <a:xfrm>
                      <a:off x="5579044" y="7049770"/>
                      <a:ext cx="1828800" cy="1828800"/>
                      <a:chOff x="5579044" y="7049770"/>
                      <a:chExt cx="1828800" cy="1828800"/>
                    </a:xfrm>
                  </p:grpSpPr>
                  <p:grpSp>
                    <p:nvGrpSpPr>
                      <p:cNvPr id="153" name="Group 152">
                        <a:extLst>
                          <a:ext uri="{FF2B5EF4-FFF2-40B4-BE49-F238E27FC236}">
                            <a16:creationId xmlns:a16="http://schemas.microsoft.com/office/drawing/2014/main" id="{D56D5269-FA99-4E96-A20D-0DE0E3856751}"/>
                          </a:ext>
                        </a:extLst>
                      </p:cNvPr>
                      <p:cNvGrpSpPr/>
                      <p:nvPr userDrawn="1"/>
                    </p:nvGrpSpPr>
                    <p:grpSpPr>
                      <a:xfrm>
                        <a:off x="5579044" y="7049770"/>
                        <a:ext cx="1828800" cy="1828800"/>
                        <a:chOff x="5579044" y="7049770"/>
                        <a:chExt cx="1828800" cy="1828800"/>
                      </a:xfrm>
                    </p:grpSpPr>
                    <p:grpSp>
                      <p:nvGrpSpPr>
                        <p:cNvPr id="155" name="Group 154">
                          <a:extLst>
                            <a:ext uri="{FF2B5EF4-FFF2-40B4-BE49-F238E27FC236}">
                              <a16:creationId xmlns:a16="http://schemas.microsoft.com/office/drawing/2014/main" id="{87498AF2-DD8D-4309-8328-2E756E3C44E8}"/>
                            </a:ext>
                          </a:extLst>
                        </p:cNvPr>
                        <p:cNvGrpSpPr/>
                        <p:nvPr userDrawn="1"/>
                      </p:nvGrpSpPr>
                      <p:grpSpPr>
                        <a:xfrm>
                          <a:off x="5579044" y="7049770"/>
                          <a:ext cx="1828800" cy="1828800"/>
                          <a:chOff x="5579044" y="7049770"/>
                          <a:chExt cx="1828800" cy="1828800"/>
                        </a:xfrm>
                      </p:grpSpPr>
                      <p:sp>
                        <p:nvSpPr>
                          <p:cNvPr id="157" name="Oval 156">
                            <a:extLst>
                              <a:ext uri="{FF2B5EF4-FFF2-40B4-BE49-F238E27FC236}">
                                <a16:creationId xmlns:a16="http://schemas.microsoft.com/office/drawing/2014/main" id="{ACC35BE0-4D6C-4986-AD7D-BD7C1E25B83D}"/>
                              </a:ext>
                            </a:extLst>
                          </p:cNvPr>
                          <p:cNvSpPr/>
                          <p:nvPr userDrawn="1"/>
                        </p:nvSpPr>
                        <p:spPr>
                          <a:xfrm>
                            <a:off x="5579044" y="7049770"/>
                            <a:ext cx="1828800" cy="18288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8" name="Oval 157">
                            <a:extLst>
                              <a:ext uri="{FF2B5EF4-FFF2-40B4-BE49-F238E27FC236}">
                                <a16:creationId xmlns:a16="http://schemas.microsoft.com/office/drawing/2014/main" id="{7B9715F0-8B83-459F-9ABA-77381FF568DF}"/>
                              </a:ext>
                            </a:extLst>
                          </p:cNvPr>
                          <p:cNvSpPr/>
                          <p:nvPr userDrawn="1"/>
                        </p:nvSpPr>
                        <p:spPr>
                          <a:xfrm>
                            <a:off x="5647624" y="7118350"/>
                            <a:ext cx="1691640" cy="16916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6" name="Oval 155">
                          <a:extLst>
                            <a:ext uri="{FF2B5EF4-FFF2-40B4-BE49-F238E27FC236}">
                              <a16:creationId xmlns:a16="http://schemas.microsoft.com/office/drawing/2014/main" id="{27230BAF-E9FF-4746-8F48-B39560E1B202}"/>
                            </a:ext>
                          </a:extLst>
                        </p:cNvPr>
                        <p:cNvSpPr/>
                        <p:nvPr userDrawn="1"/>
                      </p:nvSpPr>
                      <p:spPr>
                        <a:xfrm>
                          <a:off x="5716204" y="7186930"/>
                          <a:ext cx="1554480" cy="15544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4" name="Oval 153">
                        <a:extLst>
                          <a:ext uri="{FF2B5EF4-FFF2-40B4-BE49-F238E27FC236}">
                            <a16:creationId xmlns:a16="http://schemas.microsoft.com/office/drawing/2014/main" id="{1085FE6C-E5E9-494C-8FA8-625B1312B9AA}"/>
                          </a:ext>
                        </a:extLst>
                      </p:cNvPr>
                      <p:cNvSpPr/>
                      <p:nvPr userDrawn="1"/>
                    </p:nvSpPr>
                    <p:spPr>
                      <a:xfrm>
                        <a:off x="5784784" y="7255510"/>
                        <a:ext cx="1417320" cy="14173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2" name="Oval 151">
                      <a:extLst>
                        <a:ext uri="{FF2B5EF4-FFF2-40B4-BE49-F238E27FC236}">
                          <a16:creationId xmlns:a16="http://schemas.microsoft.com/office/drawing/2014/main" id="{B8D77279-E4F6-4D92-9B0B-8D62F9FE1E8F}"/>
                        </a:ext>
                      </a:extLst>
                    </p:cNvPr>
                    <p:cNvSpPr/>
                    <p:nvPr userDrawn="1"/>
                  </p:nvSpPr>
                  <p:spPr>
                    <a:xfrm>
                      <a:off x="5853364" y="7324090"/>
                      <a:ext cx="1280160" cy="12801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0" name="Oval 149">
                    <a:extLst>
                      <a:ext uri="{FF2B5EF4-FFF2-40B4-BE49-F238E27FC236}">
                        <a16:creationId xmlns:a16="http://schemas.microsoft.com/office/drawing/2014/main" id="{E74AC325-3B12-4159-8AED-4E3E710DAEEF}"/>
                      </a:ext>
                    </a:extLst>
                  </p:cNvPr>
                  <p:cNvSpPr/>
                  <p:nvPr userDrawn="1"/>
                </p:nvSpPr>
                <p:spPr>
                  <a:xfrm>
                    <a:off x="5731328" y="7516191"/>
                    <a:ext cx="1143000" cy="11430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8" name="Oval 147">
                  <a:extLst>
                    <a:ext uri="{FF2B5EF4-FFF2-40B4-BE49-F238E27FC236}">
                      <a16:creationId xmlns:a16="http://schemas.microsoft.com/office/drawing/2014/main" id="{EC1B4FD8-2FC5-40DA-8440-404078550805}"/>
                    </a:ext>
                  </a:extLst>
                </p:cNvPr>
                <p:cNvSpPr/>
                <p:nvPr userDrawn="1"/>
              </p:nvSpPr>
              <p:spPr>
                <a:xfrm>
                  <a:off x="5799908" y="7584771"/>
                  <a:ext cx="1005840" cy="10058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2" name="Oval 141">
                <a:extLst>
                  <a:ext uri="{FF2B5EF4-FFF2-40B4-BE49-F238E27FC236}">
                    <a16:creationId xmlns:a16="http://schemas.microsoft.com/office/drawing/2014/main" id="{DDE43C9A-47FE-47FA-B683-4BEFC34DFA56}"/>
                  </a:ext>
                </a:extLst>
              </p:cNvPr>
              <p:cNvSpPr/>
              <p:nvPr userDrawn="1"/>
            </p:nvSpPr>
            <p:spPr>
              <a:xfrm>
                <a:off x="5841984" y="7952850"/>
                <a:ext cx="868680" cy="8686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3" name="Oval 142">
                <a:extLst>
                  <a:ext uri="{FF2B5EF4-FFF2-40B4-BE49-F238E27FC236}">
                    <a16:creationId xmlns:a16="http://schemas.microsoft.com/office/drawing/2014/main" id="{D323EF77-802B-4532-87E0-12D961E906AE}"/>
                  </a:ext>
                </a:extLst>
              </p:cNvPr>
              <p:cNvSpPr/>
              <p:nvPr userDrawn="1"/>
            </p:nvSpPr>
            <p:spPr>
              <a:xfrm>
                <a:off x="5910564" y="8021430"/>
                <a:ext cx="731520" cy="7315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4" name="Oval 143">
                <a:extLst>
                  <a:ext uri="{FF2B5EF4-FFF2-40B4-BE49-F238E27FC236}">
                    <a16:creationId xmlns:a16="http://schemas.microsoft.com/office/drawing/2014/main" id="{5845FD57-5942-47C9-B349-B3937BE5A454}"/>
                  </a:ext>
                </a:extLst>
              </p:cNvPr>
              <p:cNvSpPr/>
              <p:nvPr userDrawn="1"/>
            </p:nvSpPr>
            <p:spPr>
              <a:xfrm>
                <a:off x="5979144" y="8090010"/>
                <a:ext cx="594360" cy="5943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5" name="Oval 144">
                <a:extLst>
                  <a:ext uri="{FF2B5EF4-FFF2-40B4-BE49-F238E27FC236}">
                    <a16:creationId xmlns:a16="http://schemas.microsoft.com/office/drawing/2014/main" id="{7C426FE0-2810-40DD-934D-F291980CBDE9}"/>
                  </a:ext>
                </a:extLst>
              </p:cNvPr>
              <p:cNvSpPr/>
              <p:nvPr userDrawn="1"/>
            </p:nvSpPr>
            <p:spPr>
              <a:xfrm>
                <a:off x="6047724" y="8158590"/>
                <a:ext cx="457200" cy="4572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6" name="Oval 145">
                <a:extLst>
                  <a:ext uri="{FF2B5EF4-FFF2-40B4-BE49-F238E27FC236}">
                    <a16:creationId xmlns:a16="http://schemas.microsoft.com/office/drawing/2014/main" id="{97A62AD5-3E4C-4375-A938-C7DC05A7F250}"/>
                  </a:ext>
                </a:extLst>
              </p:cNvPr>
              <p:cNvSpPr/>
              <p:nvPr userDrawn="1"/>
            </p:nvSpPr>
            <p:spPr>
              <a:xfrm>
                <a:off x="6116304" y="8227170"/>
                <a:ext cx="320040" cy="3200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0" name="Oval 139">
              <a:extLst>
                <a:ext uri="{FF2B5EF4-FFF2-40B4-BE49-F238E27FC236}">
                  <a16:creationId xmlns:a16="http://schemas.microsoft.com/office/drawing/2014/main" id="{2264E16F-857A-4567-9C09-01F8BA03FE22}"/>
                </a:ext>
              </a:extLst>
            </p:cNvPr>
            <p:cNvSpPr/>
            <p:nvPr userDrawn="1"/>
          </p:nvSpPr>
          <p:spPr>
            <a:xfrm>
              <a:off x="6184884" y="8295750"/>
              <a:ext cx="182880" cy="1828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Freeform: Shape 37">
            <a:extLst>
              <a:ext uri="{FF2B5EF4-FFF2-40B4-BE49-F238E27FC236}">
                <a16:creationId xmlns:a16="http://schemas.microsoft.com/office/drawing/2014/main" id="{73657794-F7A3-4030-9C54-38517D2C6C61}"/>
              </a:ext>
            </a:extLst>
          </p:cNvPr>
          <p:cNvSpPr/>
          <p:nvPr userDrawn="1"/>
        </p:nvSpPr>
        <p:spPr>
          <a:xfrm>
            <a:off x="0" y="2025665"/>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EA65556A-38A5-4BA5-9A40-33F02F960B1E}"/>
              </a:ext>
            </a:extLst>
          </p:cNvPr>
          <p:cNvSpPr/>
          <p:nvPr userDrawn="1"/>
        </p:nvSpPr>
        <p:spPr>
          <a:xfrm>
            <a:off x="2033943"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02996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6101628" y="4053385"/>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068239"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64220"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4058754"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5400000">
            <a:off x="4074136"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2031592"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2034619"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2537077"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4058844"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2" y="6353175"/>
            <a:ext cx="1097280" cy="365125"/>
          </a:xfrm>
        </p:spPr>
        <p:txBody>
          <a:bodyPr/>
          <a:lstStyle>
            <a:lvl1pPr>
              <a:defRPr>
                <a:solidFill>
                  <a:schemeClr val="bg1"/>
                </a:solidFill>
              </a:defRPr>
            </a:lvl1pPr>
          </a:lstStyle>
          <a:p>
            <a:r>
              <a:rPr lang="en-US" dirty="0"/>
              <a:t>20XX</a:t>
            </a:r>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dirty="0"/>
              <a:t>Pitch deck title</a:t>
            </a:r>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5868264"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a:stCxn id="38" idx="4"/>
          </p:cNvCxnSpPr>
          <p:nvPr userDrawn="1"/>
        </p:nvCxnSpPr>
        <p:spPr>
          <a:xfrm flipV="1">
            <a:off x="0" y="1991841"/>
            <a:ext cx="5931799"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layout with icons">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2"/>
            <a:ext cx="9725026" cy="1325880"/>
          </a:xfrm>
        </p:spPr>
        <p:txBody>
          <a:bodyPr anchor="t" anchorCtr="0"/>
          <a:lstStyle>
            <a:lvl1pPr>
              <a:defRPr cap="all" baseline="0">
                <a:solidFill>
                  <a:schemeClr val="accent1"/>
                </a:solidFill>
              </a:defRPr>
            </a:lvl1pPr>
          </a:lstStyle>
          <a:p>
            <a:r>
              <a:rPr lang="en-US" dirty="0"/>
              <a:t>CLICK TO ADD TITLE</a:t>
            </a:r>
          </a:p>
        </p:txBody>
      </p:sp>
      <p:sp>
        <p:nvSpPr>
          <p:cNvPr id="60" name="Online Image Placeholder 59">
            <a:extLst>
              <a:ext uri="{FF2B5EF4-FFF2-40B4-BE49-F238E27FC236}">
                <a16:creationId xmlns:a16="http://schemas.microsoft.com/office/drawing/2014/main" id="{F2FF0A87-B95D-4E75-86C6-E701CBFD4305}"/>
              </a:ext>
            </a:extLst>
          </p:cNvPr>
          <p:cNvSpPr>
            <a:spLocks noGrp="1"/>
          </p:cNvSpPr>
          <p:nvPr>
            <p:ph type="clipArt" sz="quarter" idx="18"/>
          </p:nvPr>
        </p:nvSpPr>
        <p:spPr>
          <a:xfrm>
            <a:off x="2469641" y="2184400"/>
            <a:ext cx="914400" cy="914400"/>
          </a:xfrm>
        </p:spPr>
        <p:txBody>
          <a:bodyPr>
            <a:normAutofit/>
          </a:bodyPr>
          <a:lstStyle>
            <a:lvl1pPr>
              <a:defRPr sz="1200"/>
            </a:lvl1pPr>
          </a:lstStyle>
          <a:p>
            <a:r>
              <a:rPr lang="en-US"/>
              <a:t>Click icon to add online image</a:t>
            </a:r>
            <a:endParaRPr lang="en-US" dirty="0"/>
          </a:p>
        </p:txBody>
      </p:sp>
      <p:sp>
        <p:nvSpPr>
          <p:cNvPr id="61" name="Online Image Placeholder 59">
            <a:extLst>
              <a:ext uri="{FF2B5EF4-FFF2-40B4-BE49-F238E27FC236}">
                <a16:creationId xmlns:a16="http://schemas.microsoft.com/office/drawing/2014/main" id="{EFF0D2F8-0092-4566-A98C-DE7F11F1CC35}"/>
              </a:ext>
            </a:extLst>
          </p:cNvPr>
          <p:cNvSpPr>
            <a:spLocks noGrp="1"/>
          </p:cNvSpPr>
          <p:nvPr>
            <p:ph type="clipArt" sz="quarter" idx="19"/>
          </p:nvPr>
        </p:nvSpPr>
        <p:spPr>
          <a:xfrm>
            <a:off x="5960930" y="2184654"/>
            <a:ext cx="914400" cy="914400"/>
          </a:xfrm>
        </p:spPr>
        <p:txBody>
          <a:bodyPr>
            <a:normAutofit/>
          </a:bodyPr>
          <a:lstStyle>
            <a:lvl1pPr>
              <a:defRPr sz="1200"/>
            </a:lvl1pPr>
          </a:lstStyle>
          <a:p>
            <a:r>
              <a:rPr lang="en-US"/>
              <a:t>Click icon to add online image</a:t>
            </a:r>
            <a:endParaRPr lang="en-US" dirty="0"/>
          </a:p>
        </p:txBody>
      </p:sp>
      <p:sp>
        <p:nvSpPr>
          <p:cNvPr id="62" name="Online Image Placeholder 59">
            <a:extLst>
              <a:ext uri="{FF2B5EF4-FFF2-40B4-BE49-F238E27FC236}">
                <a16:creationId xmlns:a16="http://schemas.microsoft.com/office/drawing/2014/main" id="{C673B15F-D120-4C48-8834-4E87C6CCDE2C}"/>
              </a:ext>
            </a:extLst>
          </p:cNvPr>
          <p:cNvSpPr>
            <a:spLocks noGrp="1"/>
          </p:cNvSpPr>
          <p:nvPr>
            <p:ph type="clipArt" sz="quarter" idx="20"/>
          </p:nvPr>
        </p:nvSpPr>
        <p:spPr>
          <a:xfrm>
            <a:off x="9439445" y="2184400"/>
            <a:ext cx="914400" cy="914400"/>
          </a:xfrm>
        </p:spPr>
        <p:txBody>
          <a:bodyPr>
            <a:normAutofit/>
          </a:bodyPr>
          <a:lstStyle>
            <a:lvl1pPr>
              <a:defRPr sz="1200"/>
            </a:lvl1pPr>
          </a:lstStyle>
          <a:p>
            <a:r>
              <a:rPr lang="en-US"/>
              <a:t>Click icon to add online image</a:t>
            </a:r>
            <a:endParaRPr lang="en-US" dirty="0"/>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1555241" y="3366741"/>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1555241"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2">
            <a:extLst>
              <a:ext uri="{FF2B5EF4-FFF2-40B4-BE49-F238E27FC236}">
                <a16:creationId xmlns:a16="http://schemas.microsoft.com/office/drawing/2014/main" id="{D13E526C-A314-4221-BF6F-A27491DFB8F8}"/>
              </a:ext>
            </a:extLst>
          </p:cNvPr>
          <p:cNvSpPr>
            <a:spLocks noGrp="1"/>
          </p:cNvSpPr>
          <p:nvPr>
            <p:ph type="body" idx="15" hasCustomPrompt="1"/>
          </p:nvPr>
        </p:nvSpPr>
        <p:spPr>
          <a:xfrm>
            <a:off x="5046530" y="3359890"/>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16" name="Content Placeholder 2">
            <a:extLst>
              <a:ext uri="{FF2B5EF4-FFF2-40B4-BE49-F238E27FC236}">
                <a16:creationId xmlns:a16="http://schemas.microsoft.com/office/drawing/2014/main" id="{F8BF0048-EF4E-483F-8467-041ED0818280}"/>
              </a:ext>
            </a:extLst>
          </p:cNvPr>
          <p:cNvSpPr>
            <a:spLocks noGrp="1"/>
          </p:cNvSpPr>
          <p:nvPr>
            <p:ph sz="half" idx="14"/>
          </p:nvPr>
        </p:nvSpPr>
        <p:spPr>
          <a:xfrm>
            <a:off x="5046530" y="3894568"/>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8525045" y="3364836"/>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8525045"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4F4AB913-E6BC-42AA-956F-BE8B54570B15}"/>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3" name="Rectangle 12">
              <a:extLst>
                <a:ext uri="{FF2B5EF4-FFF2-40B4-BE49-F238E27FC236}">
                  <a16:creationId xmlns:a16="http://schemas.microsoft.com/office/drawing/2014/main" id="{39C870B4-B099-4311-A8C7-2C72CD4D74E5}"/>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0BFE83D-371B-498A-B5E9-347973288684}"/>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9866C73-B970-43C4-A474-D1203C4A3343}"/>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C0C1F8BB-C13B-4B90-91D2-C95CB1363F0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23" name="Rectangle 22">
              <a:extLst>
                <a:ext uri="{FF2B5EF4-FFF2-40B4-BE49-F238E27FC236}">
                  <a16:creationId xmlns:a16="http://schemas.microsoft.com/office/drawing/2014/main" id="{266F531E-E93E-4E5C-9674-1B9C610CDF5F}"/>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E3AD939-EB0C-4B1E-9A4E-04D6BE504D40}"/>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3" name="Graphic 52">
              <a:extLst>
                <a:ext uri="{FF2B5EF4-FFF2-40B4-BE49-F238E27FC236}">
                  <a16:creationId xmlns:a16="http://schemas.microsoft.com/office/drawing/2014/main" id="{0C939296-0EC5-4504-B10B-2AA1A2F60A91}"/>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380762"/>
              <a:ext cx="1828800" cy="914400"/>
            </a:xfrm>
            <a:prstGeom prst="rect">
              <a:avLst/>
            </a:prstGeom>
          </p:spPr>
        </p:pic>
      </p:grpSp>
      <p:sp>
        <p:nvSpPr>
          <p:cNvPr id="63" name="Date Placeholder 3">
            <a:extLst>
              <a:ext uri="{FF2B5EF4-FFF2-40B4-BE49-F238E27FC236}">
                <a16:creationId xmlns:a16="http://schemas.microsoft.com/office/drawing/2014/main" id="{834AD064-B2F1-4462-89CD-E6E2F6B06EA2}"/>
              </a:ext>
            </a:extLst>
          </p:cNvPr>
          <p:cNvSpPr>
            <a:spLocks noGrp="1"/>
          </p:cNvSpPr>
          <p:nvPr>
            <p:ph type="dt" sz="half" idx="10"/>
          </p:nvPr>
        </p:nvSpPr>
        <p:spPr>
          <a:xfrm>
            <a:off x="1554480" y="6353175"/>
            <a:ext cx="1097280" cy="365125"/>
          </a:xfrm>
        </p:spPr>
        <p:txBody>
          <a:bodyPr/>
          <a:lstStyle>
            <a:lvl1pPr>
              <a:defRPr>
                <a:solidFill>
                  <a:schemeClr val="tx1">
                    <a:lumMod val="75000"/>
                    <a:lumOff val="25000"/>
                  </a:schemeClr>
                </a:solidFill>
              </a:defRPr>
            </a:lvl1pPr>
          </a:lstStyle>
          <a:p>
            <a:r>
              <a:rPr lang="en-US" dirty="0"/>
              <a:t>20XX</a:t>
            </a:r>
          </a:p>
        </p:txBody>
      </p:sp>
      <p:sp>
        <p:nvSpPr>
          <p:cNvPr id="64" name="Footer Placeholder 4">
            <a:extLst>
              <a:ext uri="{FF2B5EF4-FFF2-40B4-BE49-F238E27FC236}">
                <a16:creationId xmlns:a16="http://schemas.microsoft.com/office/drawing/2014/main" id="{201E0480-817D-41A9-8CC8-A0AFF1B9B41C}"/>
              </a:ext>
            </a:extLst>
          </p:cNvPr>
          <p:cNvSpPr>
            <a:spLocks noGrp="1"/>
          </p:cNvSpPr>
          <p:nvPr>
            <p:ph type="ftr" sz="quarter" idx="11"/>
          </p:nvPr>
        </p:nvSpPr>
        <p:spPr>
          <a:xfrm>
            <a:off x="574452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5" name="Slide Number Placeholder 5">
            <a:extLst>
              <a:ext uri="{FF2B5EF4-FFF2-40B4-BE49-F238E27FC236}">
                <a16:creationId xmlns:a16="http://schemas.microsoft.com/office/drawing/2014/main" id="{01D21600-5A92-452F-96FB-F6BC365A44BB}"/>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3132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verview">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044952" y="898524"/>
            <a:ext cx="8232648"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11529D7C-E220-400B-93DB-76E3FF912E01}"/>
              </a:ext>
              <a:ext uri="{C183D7F6-B498-43B3-948B-1728B52AA6E4}">
                <adec:decorative xmlns:adec="http://schemas.microsoft.com/office/drawing/2017/decorative" val="1"/>
              </a:ext>
            </a:extLst>
          </p:cNvPr>
          <p:cNvGrpSpPr/>
          <p:nvPr userDrawn="1"/>
        </p:nvGrpSpPr>
        <p:grpSpPr>
          <a:xfrm>
            <a:off x="0" y="0"/>
            <a:ext cx="2160614" cy="6858000"/>
            <a:chOff x="0" y="0"/>
            <a:chExt cx="2160614" cy="6858000"/>
          </a:xfrm>
        </p:grpSpPr>
        <p:sp>
          <p:nvSpPr>
            <p:cNvPr id="7" name="Rectangle 6">
              <a:extLst>
                <a:ext uri="{FF2B5EF4-FFF2-40B4-BE49-F238E27FC236}">
                  <a16:creationId xmlns:a16="http://schemas.microsoft.com/office/drawing/2014/main" id="{E557D1F3-8C55-47FE-B39A-86D30F8FFEA1}"/>
                </a:ext>
              </a:extLst>
            </p:cNvPr>
            <p:cNvSpPr/>
            <p:nvPr userDrawn="1"/>
          </p:nvSpPr>
          <p:spPr>
            <a:xfrm>
              <a:off x="0" y="0"/>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28032"/>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13172"/>
              <a:ext cx="2029968" cy="2029968"/>
            </a:xfrm>
            <a:prstGeom prst="rect">
              <a:avLst/>
            </a:prstGeom>
          </p:spPr>
        </p:pic>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0" y="1995685"/>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56351" y="206456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22308"/>
              <a:ext cx="2033751" cy="8057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0" y="2065206"/>
              <a:ext cx="1014984" cy="192024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a:endCxn id="64" idx="6"/>
            </p:cNvCxnSpPr>
            <p:nvPr userDrawn="1"/>
          </p:nvCxnSpPr>
          <p:spPr>
            <a:xfrm>
              <a:off x="0" y="2008397"/>
              <a:ext cx="216061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886294"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 Placeholder 2">
            <a:extLst>
              <a:ext uri="{FF2B5EF4-FFF2-40B4-BE49-F238E27FC236}">
                <a16:creationId xmlns:a16="http://schemas.microsoft.com/office/drawing/2014/main" id="{7FB5CF9E-DFF1-49F6-9EF8-EDA1F1E293C7}"/>
              </a:ext>
            </a:extLst>
          </p:cNvPr>
          <p:cNvSpPr>
            <a:spLocks noGrp="1"/>
          </p:cNvSpPr>
          <p:nvPr>
            <p:ph type="body" idx="13" hasCustomPrompt="1"/>
          </p:nvPr>
        </p:nvSpPr>
        <p:spPr>
          <a:xfrm>
            <a:off x="3044952"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Text Placeholder 3">
            <a:extLst>
              <a:ext uri="{FF2B5EF4-FFF2-40B4-BE49-F238E27FC236}">
                <a16:creationId xmlns:a16="http://schemas.microsoft.com/office/drawing/2014/main" id="{5C2828A1-5E2B-4E4E-A1F7-2C356780F547}"/>
              </a:ext>
            </a:extLst>
          </p:cNvPr>
          <p:cNvSpPr>
            <a:spLocks noGrp="1"/>
          </p:cNvSpPr>
          <p:nvPr>
            <p:ph type="body" sz="quarter" idx="16"/>
          </p:nvPr>
        </p:nvSpPr>
        <p:spPr>
          <a:xfrm>
            <a:off x="304800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78" name="Text Placeholder 2">
            <a:extLst>
              <a:ext uri="{FF2B5EF4-FFF2-40B4-BE49-F238E27FC236}">
                <a16:creationId xmlns:a16="http://schemas.microsoft.com/office/drawing/2014/main" id="{6B7FC992-8079-42D9-8481-2B5075C195E1}"/>
              </a:ext>
            </a:extLst>
          </p:cNvPr>
          <p:cNvSpPr>
            <a:spLocks noGrp="1"/>
          </p:cNvSpPr>
          <p:nvPr>
            <p:ph type="body" idx="15" hasCustomPrompt="1"/>
          </p:nvPr>
        </p:nvSpPr>
        <p:spPr>
          <a:xfrm>
            <a:off x="5926836"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79" name="Text Placeholder 3">
            <a:extLst>
              <a:ext uri="{FF2B5EF4-FFF2-40B4-BE49-F238E27FC236}">
                <a16:creationId xmlns:a16="http://schemas.microsoft.com/office/drawing/2014/main" id="{7B255ED8-3C11-4BF0-B064-0623B23B0B72}"/>
              </a:ext>
            </a:extLst>
          </p:cNvPr>
          <p:cNvSpPr>
            <a:spLocks noGrp="1"/>
          </p:cNvSpPr>
          <p:nvPr>
            <p:ph type="body" sz="quarter" idx="17"/>
          </p:nvPr>
        </p:nvSpPr>
        <p:spPr>
          <a:xfrm>
            <a:off x="5926836"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8" name="Text Placeholder 4">
            <a:extLst>
              <a:ext uri="{FF2B5EF4-FFF2-40B4-BE49-F238E27FC236}">
                <a16:creationId xmlns:a16="http://schemas.microsoft.com/office/drawing/2014/main" id="{CE356C04-FB22-4541-9D39-D5C0676F66BC}"/>
              </a:ext>
            </a:extLst>
          </p:cNvPr>
          <p:cNvSpPr>
            <a:spLocks noGrp="1"/>
          </p:cNvSpPr>
          <p:nvPr>
            <p:ph type="body" sz="quarter" idx="3" hasCustomPrompt="1"/>
          </p:nvPr>
        </p:nvSpPr>
        <p:spPr>
          <a:xfrm>
            <a:off x="8808720"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81" name="Text Placeholder 3">
            <a:extLst>
              <a:ext uri="{FF2B5EF4-FFF2-40B4-BE49-F238E27FC236}">
                <a16:creationId xmlns:a16="http://schemas.microsoft.com/office/drawing/2014/main" id="{BA0F0565-F3E0-4B3E-A99B-282A6236532C}"/>
              </a:ext>
            </a:extLst>
          </p:cNvPr>
          <p:cNvSpPr>
            <a:spLocks noGrp="1"/>
          </p:cNvSpPr>
          <p:nvPr>
            <p:ph type="body" sz="quarter" idx="18"/>
          </p:nvPr>
        </p:nvSpPr>
        <p:spPr>
          <a:xfrm>
            <a:off x="880872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044952" y="6353175"/>
            <a:ext cx="1097280" cy="365125"/>
          </a:xfrm>
        </p:spPr>
        <p:txBody>
          <a:bodyPr/>
          <a:lstStyle>
            <a:lvl1pPr>
              <a:defRPr>
                <a:solidFill>
                  <a:schemeClr val="tx1">
                    <a:lumMod val="75000"/>
                    <a:lumOff val="25000"/>
                  </a:schemeClr>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489763"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24761049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a:t>Pitch deck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91" r:id="rId3"/>
    <p:sldLayoutId id="2147483677" r:id="rId4"/>
    <p:sldLayoutId id="2147483679" r:id="rId5"/>
    <p:sldLayoutId id="2147483678" r:id="rId6"/>
    <p:sldLayoutId id="2147483681" r:id="rId7"/>
    <p:sldLayoutId id="2147483680" r:id="rId8"/>
    <p:sldLayoutId id="2147483694" r:id="rId9"/>
    <p:sldLayoutId id="2147483685" r:id="rId10"/>
    <p:sldLayoutId id="2147483696" r:id="rId11"/>
    <p:sldLayoutId id="2147483697" r:id="rId12"/>
    <p:sldLayoutId id="2147483687" r:id="rId13"/>
    <p:sldLayoutId id="2147483684" r:id="rId14"/>
    <p:sldLayoutId id="2147483698" r:id="rId15"/>
    <p:sldLayoutId id="2147483676" r:id="rId16"/>
    <p:sldLayoutId id="2147483671" r:id="rId17"/>
    <p:sldLayoutId id="2147483670" r:id="rId18"/>
    <p:sldLayoutId id="2147483683" r:id="rId19"/>
    <p:sldLayoutId id="2147483672" r:id="rId20"/>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3.svg"/><Relationship Id="rId7" Type="http://schemas.openxmlformats.org/officeDocument/2006/relationships/image" Target="../media/image37.svg"/><Relationship Id="rId2" Type="http://schemas.openxmlformats.org/officeDocument/2006/relationships/image" Target="../media/image32.png"/><Relationship Id="rId1" Type="http://schemas.openxmlformats.org/officeDocument/2006/relationships/slideLayout" Target="../slideLayouts/slideLayout8.xml"/><Relationship Id="rId6" Type="http://schemas.openxmlformats.org/officeDocument/2006/relationships/image" Target="../media/image36.png"/><Relationship Id="rId5" Type="http://schemas.openxmlformats.org/officeDocument/2006/relationships/image" Target="../media/image35.sv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hyperlink" Target="https://linktr.ee/infinityinfinit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F772966A-063B-62CF-FFEB-E75202110F6D}"/>
              </a:ext>
            </a:extLst>
          </p:cNvPr>
          <p:cNvSpPr txBox="1">
            <a:spLocks/>
          </p:cNvSpPr>
          <p:nvPr/>
        </p:nvSpPr>
        <p:spPr>
          <a:xfrm>
            <a:off x="8792891" y="1740340"/>
            <a:ext cx="3438477" cy="1069180"/>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b="1" kern="1200" cap="all" baseline="0">
                <a:solidFill>
                  <a:schemeClr val="tx2"/>
                </a:solidFill>
                <a:latin typeface="+mj-lt"/>
                <a:ea typeface="+mj-ea"/>
                <a:cs typeface="+mj-cs"/>
              </a:defRPr>
            </a:lvl1pPr>
          </a:lstStyle>
          <a:p>
            <a:r>
              <a:rPr lang="en-US" sz="9600" dirty="0">
                <a:solidFill>
                  <a:schemeClr val="bg1"/>
                </a:solidFill>
                <a:latin typeface="Posterama" panose="020B0504020200020000" pitchFamily="34" charset="0"/>
                <a:cs typeface="Posterama" panose="020B0504020200020000" pitchFamily="34" charset="0"/>
              </a:rPr>
              <a:t>Infinity</a:t>
            </a:r>
            <a:br>
              <a:rPr lang="en-US" dirty="0">
                <a:solidFill>
                  <a:schemeClr val="bg1"/>
                </a:solidFill>
              </a:rPr>
            </a:br>
            <a:endParaRPr lang="en-US" dirty="0">
              <a:solidFill>
                <a:schemeClr val="bg1"/>
              </a:solidFill>
            </a:endParaRP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8382000" y="2332686"/>
            <a:ext cx="3235500" cy="1655762"/>
          </a:xfrm>
        </p:spPr>
        <p:txBody>
          <a:bodyPr>
            <a:noAutofit/>
          </a:bodyPr>
          <a:lstStyle/>
          <a:p>
            <a:pPr algn="r"/>
            <a:r>
              <a:rPr lang="en-US" sz="2400" dirty="0">
                <a:solidFill>
                  <a:schemeClr val="bg1"/>
                </a:solidFill>
                <a:latin typeface="Tenorite" panose="00000500000000000000" pitchFamily="2" charset="0"/>
              </a:rPr>
              <a:t>THE NETWORK </a:t>
            </a:r>
            <a:r>
              <a:rPr lang="en-US" dirty="0">
                <a:solidFill>
                  <a:schemeClr val="bg1"/>
                </a:solidFill>
                <a:latin typeface="Tenorite" panose="00000500000000000000" pitchFamily="2" charset="0"/>
              </a:rPr>
              <a:t>FOR </a:t>
            </a:r>
            <a:r>
              <a:rPr lang="en-US" sz="2400" dirty="0">
                <a:solidFill>
                  <a:schemeClr val="bg1"/>
                </a:solidFill>
                <a:latin typeface="Tenorite" panose="00000500000000000000" pitchFamily="2" charset="0"/>
              </a:rPr>
              <a:t>NEURODIVERGENT PUBLIC SERVANTS</a:t>
            </a:r>
          </a:p>
        </p:txBody>
      </p:sp>
      <p:sp>
        <p:nvSpPr>
          <p:cNvPr id="13" name="Title 1">
            <a:extLst>
              <a:ext uri="{FF2B5EF4-FFF2-40B4-BE49-F238E27FC236}">
                <a16:creationId xmlns:a16="http://schemas.microsoft.com/office/drawing/2014/main" id="{FBCB3494-2354-EF46-64C4-AF80B6ACA97C}"/>
              </a:ext>
              <a:ext uri="{C183D7F6-B498-43B3-948B-1728B52AA6E4}">
                <adec:decorative xmlns:adec="http://schemas.microsoft.com/office/drawing/2017/decorative" val="0"/>
              </a:ext>
            </a:extLst>
          </p:cNvPr>
          <p:cNvSpPr txBox="1">
            <a:spLocks/>
          </p:cNvSpPr>
          <p:nvPr/>
        </p:nvSpPr>
        <p:spPr>
          <a:xfrm>
            <a:off x="4542692" y="1740340"/>
            <a:ext cx="3321946" cy="1069180"/>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b="1" kern="1200" cap="all" baseline="0">
                <a:solidFill>
                  <a:schemeClr val="tx2"/>
                </a:solidFill>
                <a:latin typeface="+mj-lt"/>
                <a:ea typeface="+mj-ea"/>
                <a:cs typeface="+mj-cs"/>
              </a:defRPr>
            </a:lvl1pPr>
          </a:lstStyle>
          <a:p>
            <a:r>
              <a:rPr lang="en-US" sz="9600" dirty="0">
                <a:solidFill>
                  <a:schemeClr val="bg1"/>
                </a:solidFill>
                <a:latin typeface="Posterama" panose="020B0504020200020000" pitchFamily="34" charset="0"/>
                <a:cs typeface="Posterama" panose="020B0504020200020000" pitchFamily="34" charset="0"/>
              </a:rPr>
              <a:t>INFINITÉ</a:t>
            </a:r>
            <a:br>
              <a:rPr lang="en-US" dirty="0">
                <a:solidFill>
                  <a:schemeClr val="bg1"/>
                </a:solidFill>
              </a:rPr>
            </a:br>
            <a:endParaRPr lang="en-US" dirty="0">
              <a:solidFill>
                <a:schemeClr val="bg1"/>
              </a:solidFill>
            </a:endParaRPr>
          </a:p>
        </p:txBody>
      </p:sp>
      <p:sp>
        <p:nvSpPr>
          <p:cNvPr id="6" name="Subtitle 2">
            <a:extLst>
              <a:ext uri="{FF2B5EF4-FFF2-40B4-BE49-F238E27FC236}">
                <a16:creationId xmlns:a16="http://schemas.microsoft.com/office/drawing/2014/main" id="{432F6C1A-A472-B9EA-155F-1C1E8E31A36F}"/>
              </a:ext>
            </a:extLst>
          </p:cNvPr>
          <p:cNvSpPr txBox="1">
            <a:spLocks/>
          </p:cNvSpPr>
          <p:nvPr/>
        </p:nvSpPr>
        <p:spPr>
          <a:xfrm>
            <a:off x="4583311" y="2284978"/>
            <a:ext cx="2866595" cy="1655762"/>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dirty="0">
                <a:solidFill>
                  <a:schemeClr val="bg1"/>
                </a:solidFill>
                <a:latin typeface="Tenorite" panose="00000500000000000000" pitchFamily="2" charset="0"/>
              </a:rPr>
              <a:t>LE RÉSEAU </a:t>
            </a:r>
            <a:r>
              <a:rPr lang="en-US" dirty="0">
                <a:solidFill>
                  <a:schemeClr val="bg1"/>
                </a:solidFill>
                <a:latin typeface="Tenorite" panose="00000500000000000000" pitchFamily="2" charset="0"/>
              </a:rPr>
              <a:t>POUR LES </a:t>
            </a:r>
            <a:r>
              <a:rPr lang="en-US" sz="2400" dirty="0">
                <a:solidFill>
                  <a:schemeClr val="bg1"/>
                </a:solidFill>
                <a:latin typeface="Tenorite" panose="00000500000000000000" pitchFamily="2" charset="0"/>
              </a:rPr>
              <a:t>FONCTIONNAIRES NEURODIVERGENTS</a:t>
            </a:r>
          </a:p>
        </p:txBody>
      </p:sp>
      <p:sp>
        <p:nvSpPr>
          <p:cNvPr id="11" name="Oval 10">
            <a:extLst>
              <a:ext uri="{FF2B5EF4-FFF2-40B4-BE49-F238E27FC236}">
                <a16:creationId xmlns:a16="http://schemas.microsoft.com/office/drawing/2014/main" id="{7A2987C4-C033-5FB2-C097-68470DB71A75}"/>
              </a:ext>
              <a:ext uri="{C183D7F6-B498-43B3-948B-1728B52AA6E4}">
                <adec:decorative xmlns:adec="http://schemas.microsoft.com/office/drawing/2017/decorative" val="1"/>
              </a:ext>
            </a:extLst>
          </p:cNvPr>
          <p:cNvSpPr/>
          <p:nvPr/>
        </p:nvSpPr>
        <p:spPr>
          <a:xfrm>
            <a:off x="7540892" y="1480639"/>
            <a:ext cx="1174914" cy="1191428"/>
          </a:xfrm>
          <a:prstGeom prst="ellipse">
            <a:avLst/>
          </a:prstGeom>
          <a:gradFill>
            <a:gsLst>
              <a:gs pos="0">
                <a:srgbClr val="990000"/>
              </a:gs>
              <a:gs pos="19000">
                <a:srgbClr val="FF6600"/>
              </a:gs>
              <a:gs pos="80000">
                <a:srgbClr val="0070C0"/>
              </a:gs>
              <a:gs pos="62000">
                <a:srgbClr val="008000"/>
              </a:gs>
              <a:gs pos="40000">
                <a:srgbClr val="FFCC00"/>
              </a:gs>
              <a:gs pos="100000">
                <a:srgbClr val="7030A0"/>
              </a:gs>
            </a:gsLst>
            <a:lin ang="54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Infinity with solid fill">
            <a:extLst>
              <a:ext uri="{FF2B5EF4-FFF2-40B4-BE49-F238E27FC236}">
                <a16:creationId xmlns:a16="http://schemas.microsoft.com/office/drawing/2014/main" id="{173220A0-74B1-A2D3-0388-8F93B20737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11354" y="1557933"/>
            <a:ext cx="1033990" cy="1060571"/>
          </a:xfrm>
          <a:prstGeom prst="rect">
            <a:avLst/>
          </a:prstGeom>
          <a:effectLst>
            <a:outerShdw blurRad="50800" dist="38100" algn="l" rotWithShape="0">
              <a:prstClr val="black">
                <a:alpha val="40000"/>
              </a:prstClr>
            </a:outerShdw>
          </a:effectLst>
        </p:spPr>
      </p:pic>
      <p:sp>
        <p:nvSpPr>
          <p:cNvPr id="2" name="Title 1">
            <a:extLst>
              <a:ext uri="{FF2B5EF4-FFF2-40B4-BE49-F238E27FC236}">
                <a16:creationId xmlns:a16="http://schemas.microsoft.com/office/drawing/2014/main" id="{2B6167D4-AC6C-EB2B-801D-0233C7E0555B}"/>
              </a:ext>
            </a:extLst>
          </p:cNvPr>
          <p:cNvSpPr>
            <a:spLocks noGrp="1"/>
          </p:cNvSpPr>
          <p:nvPr>
            <p:ph type="ctrTitle"/>
          </p:nvPr>
        </p:nvSpPr>
        <p:spPr>
          <a:xfrm>
            <a:off x="6084664" y="-2387600"/>
            <a:ext cx="5486400" cy="2387600"/>
          </a:xfrm>
        </p:spPr>
        <p:txBody>
          <a:bodyPr vert="horz" lIns="91440" tIns="45720" rIns="91440" bIns="45720" rtlCol="0" anchor="b">
            <a:normAutofit/>
          </a:bodyPr>
          <a:lstStyle/>
          <a:p>
            <a:r>
              <a:rPr lang="en-US" dirty="0"/>
              <a:t>page de </a:t>
            </a:r>
            <a:r>
              <a:rPr lang="en-US" dirty="0" err="1"/>
              <a:t>titre</a:t>
            </a:r>
            <a:endParaRPr lang="en-US" dirty="0"/>
          </a:p>
        </p:txBody>
      </p:sp>
    </p:spTree>
    <p:extLst>
      <p:ext uri="{BB962C8B-B14F-4D97-AF65-F5344CB8AC3E}">
        <p14:creationId xmlns:p14="http://schemas.microsoft.com/office/powerpoint/2010/main" val="261789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10" name="Slide Number Placeholder 109">
            <a:extLst>
              <a:ext uri="{FF2B5EF4-FFF2-40B4-BE49-F238E27FC236}">
                <a16:creationId xmlns:a16="http://schemas.microsoft.com/office/drawing/2014/main" id="{F98EDB96-3F54-4406-B894-1195695ED09C}"/>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2</a:t>
            </a:fld>
            <a:endParaRPr lang="en-US" dirty="0"/>
          </a:p>
        </p:txBody>
      </p:sp>
      <p:sp>
        <p:nvSpPr>
          <p:cNvPr id="2" name="Title 1">
            <a:extLst>
              <a:ext uri="{FF2B5EF4-FFF2-40B4-BE49-F238E27FC236}">
                <a16:creationId xmlns:a16="http://schemas.microsoft.com/office/drawing/2014/main" id="{8A4E0A63-A388-49B1-A04E-27CE9BD622EF}"/>
              </a:ext>
            </a:extLst>
          </p:cNvPr>
          <p:cNvSpPr>
            <a:spLocks noGrp="1"/>
          </p:cNvSpPr>
          <p:nvPr>
            <p:ph type="title"/>
          </p:nvPr>
        </p:nvSpPr>
        <p:spPr>
          <a:xfrm>
            <a:off x="1752600" y="569621"/>
            <a:ext cx="10134601" cy="724486"/>
          </a:xfrm>
        </p:spPr>
        <p:txBody>
          <a:bodyPr>
            <a:normAutofit fontScale="90000"/>
          </a:bodyPr>
          <a:lstStyle/>
          <a:p>
            <a:r>
              <a:rPr lang="en-ZA" dirty="0" err="1">
                <a:latin typeface="Posterama" panose="020B0504020200020000" pitchFamily="34" charset="0"/>
                <a:cs typeface="Posterama" panose="020B0504020200020000" pitchFamily="34" charset="0"/>
              </a:rPr>
              <a:t>Qu’est-ce</a:t>
            </a:r>
            <a:r>
              <a:rPr lang="en-ZA" dirty="0">
                <a:latin typeface="Posterama" panose="020B0504020200020000" pitchFamily="34" charset="0"/>
                <a:cs typeface="Posterama" panose="020B0504020200020000" pitchFamily="34" charset="0"/>
              </a:rPr>
              <a:t> que la </a:t>
            </a:r>
            <a:r>
              <a:rPr lang="en-ZA" dirty="0" err="1">
                <a:latin typeface="Posterama" panose="020B0504020200020000" pitchFamily="34" charset="0"/>
                <a:cs typeface="Posterama" panose="020B0504020200020000" pitchFamily="34" charset="0"/>
              </a:rPr>
              <a:t>neurodiversité</a:t>
            </a:r>
            <a:r>
              <a:rPr lang="en-ZA" dirty="0">
                <a:latin typeface="Posterama" panose="020B0504020200020000" pitchFamily="34" charset="0"/>
                <a:cs typeface="Posterama" panose="020B0504020200020000" pitchFamily="34" charset="0"/>
              </a:rPr>
              <a:t>?
</a:t>
            </a:r>
          </a:p>
        </p:txBody>
      </p:sp>
      <p:sp>
        <p:nvSpPr>
          <p:cNvPr id="32" name="Rectangle 31">
            <a:extLst>
              <a:ext uri="{FF2B5EF4-FFF2-40B4-BE49-F238E27FC236}">
                <a16:creationId xmlns:a16="http://schemas.microsoft.com/office/drawing/2014/main" id="{51696925-9032-C284-CADE-AEE4A653F44E}"/>
              </a:ext>
              <a:ext uri="{C183D7F6-B498-43B3-948B-1728B52AA6E4}">
                <adec:decorative xmlns:adec="http://schemas.microsoft.com/office/drawing/2017/decorative" val="1"/>
              </a:ext>
            </a:extLst>
          </p:cNvPr>
          <p:cNvSpPr/>
          <p:nvPr/>
        </p:nvSpPr>
        <p:spPr>
          <a:xfrm>
            <a:off x="6989556" y="1546300"/>
            <a:ext cx="4465382" cy="1625017"/>
          </a:xfrm>
          <a:prstGeom prst="rect">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TextBox 33">
            <a:extLst>
              <a:ext uri="{FF2B5EF4-FFF2-40B4-BE49-F238E27FC236}">
                <a16:creationId xmlns:a16="http://schemas.microsoft.com/office/drawing/2014/main" id="{A562290A-D344-3C53-267A-71A3BB5296E6}"/>
              </a:ext>
            </a:extLst>
          </p:cNvPr>
          <p:cNvSpPr txBox="1"/>
          <p:nvPr/>
        </p:nvSpPr>
        <p:spPr>
          <a:xfrm>
            <a:off x="7257194" y="1597729"/>
            <a:ext cx="3866100" cy="1831271"/>
          </a:xfrm>
          <a:prstGeom prst="rect">
            <a:avLst/>
          </a:prstGeom>
          <a:noFill/>
        </p:spPr>
        <p:txBody>
          <a:bodyPr wrap="square" rtlCol="0">
            <a:spAutoFit/>
          </a:bodyPr>
          <a:lstStyle/>
          <a:p>
            <a:r>
              <a:rPr lang="en-CA" dirty="0">
                <a:latin typeface="Tenorite" panose="00000500000000000000" pitchFamily="2" charset="0"/>
              </a:rPr>
              <a:t>“…un concept </a:t>
            </a:r>
            <a:r>
              <a:rPr lang="en-CA" dirty="0" err="1">
                <a:latin typeface="Tenorite" panose="00000500000000000000" pitchFamily="2" charset="0"/>
              </a:rPr>
              <a:t>où</a:t>
            </a:r>
            <a:r>
              <a:rPr lang="en-CA" dirty="0">
                <a:latin typeface="Tenorite" panose="00000500000000000000" pitchFamily="2" charset="0"/>
              </a:rPr>
              <a:t> les differences </a:t>
            </a:r>
            <a:r>
              <a:rPr lang="en-CA" dirty="0" err="1">
                <a:latin typeface="Tenorite" panose="00000500000000000000" pitchFamily="2" charset="0"/>
              </a:rPr>
              <a:t>neurologiques</a:t>
            </a:r>
            <a:r>
              <a:rPr lang="en-CA" dirty="0">
                <a:latin typeface="Tenorite" panose="00000500000000000000" pitchFamily="2" charset="0"/>
              </a:rPr>
              <a:t> </a:t>
            </a:r>
            <a:r>
              <a:rPr lang="en-CA" dirty="0" err="1">
                <a:latin typeface="Tenorite" panose="00000500000000000000" pitchFamily="2" charset="0"/>
              </a:rPr>
              <a:t>doivent</a:t>
            </a:r>
            <a:r>
              <a:rPr lang="en-CA" dirty="0">
                <a:latin typeface="Tenorite" panose="00000500000000000000" pitchFamily="2" charset="0"/>
              </a:rPr>
              <a:t> </a:t>
            </a:r>
            <a:r>
              <a:rPr lang="en-CA" dirty="0" err="1">
                <a:latin typeface="Tenorite" panose="00000500000000000000" pitchFamily="2" charset="0"/>
              </a:rPr>
              <a:t>être</a:t>
            </a:r>
            <a:r>
              <a:rPr lang="en-CA" dirty="0">
                <a:latin typeface="Tenorite" panose="00000500000000000000" pitchFamily="2" charset="0"/>
              </a:rPr>
              <a:t> </a:t>
            </a:r>
            <a:r>
              <a:rPr lang="en-CA" dirty="0" err="1">
                <a:latin typeface="Tenorite" panose="00000500000000000000" pitchFamily="2" charset="0"/>
              </a:rPr>
              <a:t>reconnues</a:t>
            </a:r>
            <a:r>
              <a:rPr lang="en-CA" dirty="0">
                <a:latin typeface="Tenorite" panose="00000500000000000000" pitchFamily="2" charset="0"/>
              </a:rPr>
              <a:t> et </a:t>
            </a:r>
            <a:r>
              <a:rPr lang="en-CA" dirty="0" err="1">
                <a:latin typeface="Tenorite" panose="00000500000000000000" pitchFamily="2" charset="0"/>
              </a:rPr>
              <a:t>respectées</a:t>
            </a:r>
            <a:r>
              <a:rPr lang="en-CA" dirty="0">
                <a:latin typeface="Tenorite" panose="00000500000000000000" pitchFamily="2" charset="0"/>
              </a:rPr>
              <a:t> </a:t>
            </a:r>
            <a:r>
              <a:rPr lang="en-CA" dirty="0" err="1">
                <a:latin typeface="Tenorite" panose="00000500000000000000" pitchFamily="2" charset="0"/>
              </a:rPr>
              <a:t>comme</a:t>
            </a:r>
            <a:r>
              <a:rPr lang="en-CA" dirty="0">
                <a:latin typeface="Tenorite" panose="00000500000000000000" pitchFamily="2" charset="0"/>
              </a:rPr>
              <a:t> </a:t>
            </a:r>
            <a:r>
              <a:rPr lang="en-CA" dirty="0" err="1">
                <a:latin typeface="Tenorite" panose="00000500000000000000" pitchFamily="2" charset="0"/>
              </a:rPr>
              <a:t>toute</a:t>
            </a:r>
            <a:r>
              <a:rPr lang="en-CA" dirty="0">
                <a:latin typeface="Tenorite" panose="00000500000000000000" pitchFamily="2" charset="0"/>
              </a:rPr>
              <a:t> </a:t>
            </a:r>
            <a:r>
              <a:rPr lang="en-CA" dirty="0" err="1">
                <a:latin typeface="Tenorite" panose="00000500000000000000" pitchFamily="2" charset="0"/>
              </a:rPr>
              <a:t>autre</a:t>
            </a:r>
            <a:r>
              <a:rPr lang="en-CA" dirty="0">
                <a:latin typeface="Tenorite" panose="00000500000000000000" pitchFamily="2" charset="0"/>
              </a:rPr>
              <a:t> variation </a:t>
            </a:r>
            <a:r>
              <a:rPr lang="en-CA" dirty="0" err="1">
                <a:latin typeface="Tenorite" panose="00000500000000000000" pitchFamily="2" charset="0"/>
              </a:rPr>
              <a:t>humaine</a:t>
            </a:r>
            <a:r>
              <a:rPr lang="en-CA" dirty="0">
                <a:latin typeface="Tenorite" panose="00000500000000000000" pitchFamily="2" charset="0"/>
              </a:rPr>
              <a:t>”</a:t>
            </a:r>
            <a:br>
              <a:rPr lang="en-CA" b="1" dirty="0">
                <a:latin typeface="Tenorite" panose="00000500000000000000" pitchFamily="2" charset="0"/>
              </a:rPr>
            </a:br>
            <a:r>
              <a:rPr lang="en-CA" sz="1050" i="1" dirty="0">
                <a:latin typeface="Tenorite" panose="00000500000000000000" pitchFamily="2" charset="0"/>
              </a:rPr>
              <a:t>(National Symposium on Neurodiversity, 2011- Trad. Pierre-Luc Houde</a:t>
            </a:r>
            <a:r>
              <a:rPr lang="en-CA" sz="1000" i="1" dirty="0">
                <a:latin typeface="Tenorite" panose="00000500000000000000" pitchFamily="2" charset="0"/>
              </a:rPr>
              <a:t>)</a:t>
            </a:r>
          </a:p>
          <a:p>
            <a:endParaRPr lang="en-CA" sz="2000" dirty="0">
              <a:latin typeface="Bahnschrift SemiBold Condensed" panose="020B0502040204020203" pitchFamily="34" charset="0"/>
            </a:endParaRPr>
          </a:p>
        </p:txBody>
      </p:sp>
      <p:sp>
        <p:nvSpPr>
          <p:cNvPr id="60" name="TextBox 59">
            <a:extLst>
              <a:ext uri="{FF2B5EF4-FFF2-40B4-BE49-F238E27FC236}">
                <a16:creationId xmlns:a16="http://schemas.microsoft.com/office/drawing/2014/main" id="{F1F29A39-4961-67EC-E8BA-CC29AA154758}"/>
              </a:ext>
            </a:extLst>
          </p:cNvPr>
          <p:cNvSpPr txBox="1"/>
          <p:nvPr/>
        </p:nvSpPr>
        <p:spPr>
          <a:xfrm>
            <a:off x="7047235" y="3370865"/>
            <a:ext cx="4350023" cy="3046988"/>
          </a:xfrm>
          <a:prstGeom prst="rect">
            <a:avLst/>
          </a:prstGeom>
          <a:noFill/>
        </p:spPr>
        <p:txBody>
          <a:bodyPr wrap="square" rtlCol="0">
            <a:spAutoFit/>
          </a:bodyPr>
          <a:lstStyle/>
          <a:p>
            <a:pPr algn="just"/>
            <a:r>
              <a:rPr lang="en-US" sz="1600" dirty="0" err="1">
                <a:latin typeface="Tenorite" panose="00000500000000000000" pitchFamily="2" charset="0"/>
                <a:cs typeface="Posterama" panose="020B0504020200020000" pitchFamily="34" charset="0"/>
              </a:rPr>
              <a:t>Inventé</a:t>
            </a:r>
            <a:r>
              <a:rPr lang="en-US" sz="1600" dirty="0">
                <a:latin typeface="Tenorite" panose="00000500000000000000" pitchFamily="2" charset="0"/>
                <a:cs typeface="Posterama" panose="020B0504020200020000" pitchFamily="34" charset="0"/>
              </a:rPr>
              <a:t> </a:t>
            </a:r>
            <a:r>
              <a:rPr lang="fr-FR" sz="1600" dirty="0">
                <a:latin typeface="Tenorite" panose="00000500000000000000" pitchFamily="2" charset="0"/>
                <a:cs typeface="Posterama" panose="020B0504020200020000" pitchFamily="34" charset="0"/>
              </a:rPr>
              <a:t>par la chercheuse autiste Judy Singer dans les années 1990, la neurodiversité remet en question le modèle médical de visualisation des affections neurodéveloppementales.</a:t>
            </a:r>
            <a:br>
              <a:rPr lang="fr-FR" sz="1600" dirty="0">
                <a:latin typeface="Tenorite" panose="00000500000000000000" pitchFamily="2" charset="0"/>
                <a:cs typeface="Posterama" panose="020B0504020200020000" pitchFamily="34" charset="0"/>
              </a:rPr>
            </a:br>
            <a:endParaRPr lang="en-US" sz="1600" dirty="0">
              <a:latin typeface="Tenorite" panose="00000500000000000000" pitchFamily="2" charset="0"/>
              <a:cs typeface="Posterama" panose="020B0504020200020000" pitchFamily="34" charset="0"/>
            </a:endParaRPr>
          </a:p>
          <a:p>
            <a:pPr algn="just"/>
            <a:r>
              <a:rPr lang="fr-FR" sz="1600" dirty="0">
                <a:latin typeface="Tenorite" panose="00000500000000000000" pitchFamily="2" charset="0"/>
                <a:cs typeface="Posterama" panose="020B0504020200020000" pitchFamily="34" charset="0"/>
              </a:rPr>
              <a:t>Il célèbre et embrasse les différences cérébrales entre les personnes ayant des conditions neurologique comme l’autisme, le TDAH, le syndrome de Gilles de La Tourette et la dyslexie, tout en reconnaissant les défis et les obstacles auxquels ils sont confrontés dans la vie quotidienne. </a:t>
            </a:r>
            <a:endParaRPr lang="en-US" sz="1600" dirty="0">
              <a:latin typeface="Tenorite" panose="00000500000000000000" pitchFamily="2" charset="0"/>
              <a:cs typeface="Posterama" panose="020B0504020200020000" pitchFamily="34" charset="0"/>
            </a:endParaRPr>
          </a:p>
        </p:txBody>
      </p:sp>
      <p:graphicFrame>
        <p:nvGraphicFramePr>
          <p:cNvPr id="4" name="Diagram 3" descr="Diagramme circulaire avec la neurodiversité au centre, suivi de huit cercles plus petits avec l'autisme, le TDAH, le syndrome de Tourette, le trouble du traitement sensoriel, la dyslexie, la dyspraxie, la dysgraphie et la dyscalculie étiquetés à l'intérieur de ceux-ci.">
            <a:extLst>
              <a:ext uri="{FF2B5EF4-FFF2-40B4-BE49-F238E27FC236}">
                <a16:creationId xmlns:a16="http://schemas.microsoft.com/office/drawing/2014/main" id="{A950E48D-F99F-4B7E-4C7E-6755E46CFD69}"/>
              </a:ext>
            </a:extLst>
          </p:cNvPr>
          <p:cNvGraphicFramePr/>
          <p:nvPr>
            <p:extLst>
              <p:ext uri="{D42A27DB-BD31-4B8C-83A1-F6EECF244321}">
                <p14:modId xmlns:p14="http://schemas.microsoft.com/office/powerpoint/2010/main" val="651418855"/>
              </p:ext>
            </p:extLst>
          </p:nvPr>
        </p:nvGraphicFramePr>
        <p:xfrm>
          <a:off x="340600" y="1447217"/>
          <a:ext cx="7203200" cy="4901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939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99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E98E5D0-C7EF-A998-316F-6093C367B175}"/>
              </a:ext>
              <a:ext uri="{C183D7F6-B498-43B3-948B-1728B52AA6E4}">
                <adec:decorative xmlns:adec="http://schemas.microsoft.com/office/drawing/2017/decorative" val="1"/>
              </a:ext>
            </a:extLst>
          </p:cNvPr>
          <p:cNvSpPr/>
          <p:nvPr/>
        </p:nvSpPr>
        <p:spPr>
          <a:xfrm>
            <a:off x="8960365" y="1221478"/>
            <a:ext cx="1182808" cy="132588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lide Number Placeholder 5">
            <a:extLst>
              <a:ext uri="{FF2B5EF4-FFF2-40B4-BE49-F238E27FC236}">
                <a16:creationId xmlns:a16="http://schemas.microsoft.com/office/drawing/2014/main" id="{1FFE8DBB-FF51-6784-8E04-DE18D8169D6D}"/>
              </a:ext>
            </a:extLst>
          </p:cNvPr>
          <p:cNvSpPr>
            <a:spLocks noGrp="1"/>
          </p:cNvSpPr>
          <p:nvPr>
            <p:ph type="sldNum" sz="quarter" idx="12"/>
          </p:nvPr>
        </p:nvSpPr>
        <p:spPr>
          <a:xfrm>
            <a:off x="11072266" y="6277149"/>
            <a:ext cx="457200" cy="365125"/>
          </a:xfrm>
        </p:spPr>
        <p:txBody>
          <a:bodyPr/>
          <a:lstStyle/>
          <a:p>
            <a:fld id="{B5CEABB6-07DC-46E8-9B57-56EC44A396E5}" type="slidenum">
              <a:rPr lang="en-US" smtClean="0">
                <a:solidFill>
                  <a:schemeClr val="tx1"/>
                </a:solidFill>
              </a:rPr>
              <a:pPr/>
              <a:t>3</a:t>
            </a:fld>
            <a:endParaRPr lang="en-US" dirty="0">
              <a:solidFill>
                <a:schemeClr val="tx1"/>
              </a:solidFill>
            </a:endParaRPr>
          </a:p>
        </p:txBody>
      </p:sp>
      <p:sp>
        <p:nvSpPr>
          <p:cNvPr id="3" name="Title 1">
            <a:extLst>
              <a:ext uri="{FF2B5EF4-FFF2-40B4-BE49-F238E27FC236}">
                <a16:creationId xmlns:a16="http://schemas.microsoft.com/office/drawing/2014/main" id="{9F30D3E8-7D52-F135-472A-CE362E9FC532}"/>
              </a:ext>
            </a:extLst>
          </p:cNvPr>
          <p:cNvSpPr txBox="1">
            <a:spLocks/>
          </p:cNvSpPr>
          <p:nvPr/>
        </p:nvSpPr>
        <p:spPr>
          <a:xfrm>
            <a:off x="1829708" y="447971"/>
            <a:ext cx="9218295" cy="132588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ZA" dirty="0">
                <a:latin typeface="Posterama" panose="020B0504020200020000" pitchFamily="34" charset="0"/>
                <a:cs typeface="Posterama" panose="020B0504020200020000" pitchFamily="34" charset="0"/>
              </a:rPr>
              <a:t>QUI SOMMES-NOUS?
</a:t>
            </a:r>
          </a:p>
        </p:txBody>
      </p:sp>
      <p:pic>
        <p:nvPicPr>
          <p:cNvPr id="37" name="Picture 36" descr="Logo pour Infinity - The Network for Neurodivergent Public Servants / Infinité - Le Réseau pour les fonctionnaires neurodivergents avec un cercle arc-en-ciel et le symbole blanc de l'infini au milieu.">
            <a:extLst>
              <a:ext uri="{FF2B5EF4-FFF2-40B4-BE49-F238E27FC236}">
                <a16:creationId xmlns:a16="http://schemas.microsoft.com/office/drawing/2014/main" id="{5F5162F0-EAB5-75AB-980C-1DFF4AB56952}"/>
              </a:ext>
              <a:ext uri="{C183D7F6-B498-43B3-948B-1728B52AA6E4}">
                <adec:decorative xmlns:adec="http://schemas.microsoft.com/office/drawing/2017/decorative" val="0"/>
              </a:ext>
            </a:extLst>
          </p:cNvPr>
          <p:cNvPicPr>
            <a:picLocks noChangeAspect="1"/>
          </p:cNvPicPr>
          <p:nvPr/>
        </p:nvPicPr>
        <p:blipFill>
          <a:blip r:embed="rId3"/>
          <a:srcRect/>
          <a:stretch/>
        </p:blipFill>
        <p:spPr>
          <a:xfrm>
            <a:off x="3487379" y="1364911"/>
            <a:ext cx="5514938" cy="1955954"/>
          </a:xfrm>
          <a:prstGeom prst="rect">
            <a:avLst/>
          </a:prstGeom>
        </p:spPr>
      </p:pic>
      <p:sp>
        <p:nvSpPr>
          <p:cNvPr id="31" name="Rectangle 30">
            <a:extLst>
              <a:ext uri="{FF2B5EF4-FFF2-40B4-BE49-F238E27FC236}">
                <a16:creationId xmlns:a16="http://schemas.microsoft.com/office/drawing/2014/main" id="{9B4EF02C-E2FA-BAA3-ACE8-38F14EF5557C}"/>
              </a:ext>
            </a:extLst>
          </p:cNvPr>
          <p:cNvSpPr/>
          <p:nvPr/>
        </p:nvSpPr>
        <p:spPr>
          <a:xfrm>
            <a:off x="2285912" y="1521714"/>
            <a:ext cx="951044" cy="115181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i="0" dirty="0" err="1">
                <a:solidFill>
                  <a:srgbClr val="111111"/>
                </a:solidFill>
                <a:effectLst/>
                <a:latin typeface="Tenorite" panose="00000500000000000000" pitchFamily="2" charset="0"/>
              </a:rPr>
              <a:t>in·fin·i·té</a:t>
            </a:r>
            <a:endParaRPr lang="en-US" sz="1400" b="1" i="0" dirty="0">
              <a:solidFill>
                <a:srgbClr val="111111"/>
              </a:solidFill>
              <a:effectLst/>
              <a:latin typeface="Tenorite" panose="00000500000000000000" pitchFamily="2" charset="0"/>
            </a:endParaRPr>
          </a:p>
          <a:p>
            <a:r>
              <a:rPr lang="fr-FR" sz="900" dirty="0">
                <a:solidFill>
                  <a:srgbClr val="111111"/>
                </a:solidFill>
                <a:latin typeface="Tenorite" panose="00000500000000000000" pitchFamily="2" charset="0"/>
              </a:rPr>
              <a:t>ce qui est illimité, sans fin ou plus grand que n’importe quel nombre naturel</a:t>
            </a:r>
            <a:r>
              <a:rPr lang="fr-FR" sz="800" dirty="0">
                <a:solidFill>
                  <a:srgbClr val="111111"/>
                </a:solidFill>
                <a:latin typeface="Tenorite" panose="00000500000000000000" pitchFamily="2" charset="0"/>
              </a:rPr>
              <a:t>
</a:t>
            </a:r>
            <a:endParaRPr lang="en-US" sz="800" dirty="0">
              <a:latin typeface="Tenorite" panose="00000500000000000000" pitchFamily="2" charset="0"/>
            </a:endParaRPr>
          </a:p>
        </p:txBody>
      </p:sp>
      <p:sp>
        <p:nvSpPr>
          <p:cNvPr id="5" name="Text Placeholder 22">
            <a:extLst>
              <a:ext uri="{FF2B5EF4-FFF2-40B4-BE49-F238E27FC236}">
                <a16:creationId xmlns:a16="http://schemas.microsoft.com/office/drawing/2014/main" id="{3C6198FD-10B0-98E4-0154-2729540DDF49}"/>
              </a:ext>
            </a:extLst>
          </p:cNvPr>
          <p:cNvSpPr txBox="1">
            <a:spLocks/>
          </p:cNvSpPr>
          <p:nvPr/>
        </p:nvSpPr>
        <p:spPr>
          <a:xfrm>
            <a:off x="2492027" y="3471390"/>
            <a:ext cx="1317022" cy="365760"/>
          </a:xfrm>
          <a:prstGeom prst="rect">
            <a:avLst/>
          </a:prstGeom>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latin typeface="Posterama" panose="020B0504020200020000" pitchFamily="34" charset="0"/>
                <a:cs typeface="Posterama" panose="020B0504020200020000" pitchFamily="34" charset="0"/>
              </a:rPr>
              <a:t>mission</a:t>
            </a:r>
          </a:p>
        </p:txBody>
      </p:sp>
      <p:sp>
        <p:nvSpPr>
          <p:cNvPr id="6" name="Content Placeholder 3">
            <a:extLst>
              <a:ext uri="{FF2B5EF4-FFF2-40B4-BE49-F238E27FC236}">
                <a16:creationId xmlns:a16="http://schemas.microsoft.com/office/drawing/2014/main" id="{27AD7719-75C6-7455-214A-37EF64B0C554}"/>
              </a:ext>
            </a:extLst>
          </p:cNvPr>
          <p:cNvSpPr>
            <a:spLocks noGrp="1"/>
          </p:cNvSpPr>
          <p:nvPr>
            <p:ph type="body" sz="quarter" idx="13"/>
          </p:nvPr>
        </p:nvSpPr>
        <p:spPr>
          <a:xfrm>
            <a:off x="2492027" y="3904943"/>
            <a:ext cx="1723709" cy="1460133"/>
          </a:xfrm>
        </p:spPr>
        <p:txBody>
          <a:bodyPr vert="horz" lIns="91440" tIns="45720" rIns="91440" bIns="45720" rtlCol="0" anchor="t">
            <a:noAutofit/>
          </a:bodyPr>
          <a:lstStyle/>
          <a:p>
            <a:pPr algn="l">
              <a:lnSpc>
                <a:spcPct val="110000"/>
              </a:lnSpc>
            </a:pPr>
            <a:r>
              <a:rPr lang="fr-FR" sz="1200" b="0" cap="none" dirty="0">
                <a:solidFill>
                  <a:schemeClr val="tx1"/>
                </a:solidFill>
                <a:latin typeface="Tenorite" panose="00000500000000000000" pitchFamily="2" charset="0"/>
                <a:cs typeface="Posterama" panose="020B0504020200020000" pitchFamily="34" charset="0"/>
              </a:rPr>
              <a:t>Établir des liens, habiliter et stimuler la croissance personnelle et professionnelle des fonctionnaires actuels et futurs qui s’identifient comme neurodivergents.
</a:t>
            </a:r>
            <a:endParaRPr lang="en-ZA" sz="1200" b="0" cap="none" dirty="0">
              <a:solidFill>
                <a:schemeClr val="tx1"/>
              </a:solidFill>
              <a:latin typeface="Tenorite" panose="00000500000000000000" pitchFamily="2" charset="0"/>
              <a:cs typeface="Posterama" panose="020B0504020200020000" pitchFamily="34" charset="0"/>
            </a:endParaRPr>
          </a:p>
        </p:txBody>
      </p:sp>
      <p:sp>
        <p:nvSpPr>
          <p:cNvPr id="8" name="Text Placeholder 23">
            <a:extLst>
              <a:ext uri="{FF2B5EF4-FFF2-40B4-BE49-F238E27FC236}">
                <a16:creationId xmlns:a16="http://schemas.microsoft.com/office/drawing/2014/main" id="{53F3D4AD-D2B2-F86C-5095-031617DAB8CA}"/>
              </a:ext>
            </a:extLst>
          </p:cNvPr>
          <p:cNvSpPr txBox="1">
            <a:spLocks/>
          </p:cNvSpPr>
          <p:nvPr/>
        </p:nvSpPr>
        <p:spPr>
          <a:xfrm>
            <a:off x="4736861" y="3489358"/>
            <a:ext cx="1249525" cy="3657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3"/>
                </a:solidFill>
                <a:latin typeface="Posterama" panose="020B0504020200020000" pitchFamily="34" charset="0"/>
                <a:cs typeface="Posterama" panose="020B0504020200020000" pitchFamily="34" charset="0"/>
              </a:rPr>
              <a:t>VISION</a:t>
            </a:r>
          </a:p>
        </p:txBody>
      </p:sp>
      <p:sp>
        <p:nvSpPr>
          <p:cNvPr id="12" name="Text Placeholder 25">
            <a:extLst>
              <a:ext uri="{FF2B5EF4-FFF2-40B4-BE49-F238E27FC236}">
                <a16:creationId xmlns:a16="http://schemas.microsoft.com/office/drawing/2014/main" id="{8DFEA850-7146-C926-29A8-1591BC13E330}"/>
              </a:ext>
            </a:extLst>
          </p:cNvPr>
          <p:cNvSpPr txBox="1">
            <a:spLocks/>
          </p:cNvSpPr>
          <p:nvPr/>
        </p:nvSpPr>
        <p:spPr>
          <a:xfrm>
            <a:off x="4648229" y="3871749"/>
            <a:ext cx="2032762" cy="19063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fr-FR" dirty="0">
                <a:latin typeface="Tenorite" panose="00000500000000000000" pitchFamily="2" charset="0"/>
                <a:cs typeface="Posterama" panose="020B0504020200020000" pitchFamily="34" charset="0"/>
              </a:rPr>
              <a:t>Une fonction publique fédérale novatrice et inclusive qui permet aux personnes neurodivergentes de contribuer de façon significative au Canada en valorisant leurs talents et leurs points de vue uniques, tout en reconnaissant et en respectant leurs besoins uniques</a:t>
            </a:r>
            <a:r>
              <a:rPr lang="fr-FR" dirty="0">
                <a:latin typeface="Posterama" panose="020B0504020200020000" pitchFamily="34" charset="0"/>
                <a:cs typeface="Posterama" panose="020B0504020200020000" pitchFamily="34" charset="0"/>
              </a:rPr>
              <a:t>.</a:t>
            </a:r>
            <a:r>
              <a:rPr lang="fr-FR" dirty="0">
                <a:latin typeface="Tenorite" panose="00000500000000000000" pitchFamily="2" charset="0"/>
              </a:rPr>
              <a:t>
</a:t>
            </a:r>
            <a:endParaRPr lang="en-ZA" dirty="0">
              <a:latin typeface="Tenorite" panose="00000500000000000000" pitchFamily="2" charset="0"/>
            </a:endParaRPr>
          </a:p>
        </p:txBody>
      </p:sp>
      <p:sp>
        <p:nvSpPr>
          <p:cNvPr id="10" name="Text Placeholder 26">
            <a:extLst>
              <a:ext uri="{FF2B5EF4-FFF2-40B4-BE49-F238E27FC236}">
                <a16:creationId xmlns:a16="http://schemas.microsoft.com/office/drawing/2014/main" id="{DFAD9944-EF40-B061-A2E2-A7AE6339016B}"/>
              </a:ext>
            </a:extLst>
          </p:cNvPr>
          <p:cNvSpPr txBox="1">
            <a:spLocks/>
          </p:cNvSpPr>
          <p:nvPr/>
        </p:nvSpPr>
        <p:spPr>
          <a:xfrm>
            <a:off x="7215425" y="3518107"/>
            <a:ext cx="1322045" cy="36576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3"/>
                </a:solidFill>
                <a:latin typeface="Posterama" panose="020B0504020200020000" pitchFamily="34" charset="0"/>
                <a:cs typeface="Posterama" panose="020B0504020200020000" pitchFamily="34" charset="0"/>
              </a:rPr>
              <a:t>VALEURS</a:t>
            </a:r>
          </a:p>
        </p:txBody>
      </p:sp>
      <p:sp>
        <p:nvSpPr>
          <p:cNvPr id="18" name="Text Placeholder 21">
            <a:extLst>
              <a:ext uri="{FF2B5EF4-FFF2-40B4-BE49-F238E27FC236}">
                <a16:creationId xmlns:a16="http://schemas.microsoft.com/office/drawing/2014/main" id="{90469DD0-52CC-B78E-AB6A-A0F2C84EAF5B}"/>
              </a:ext>
            </a:extLst>
          </p:cNvPr>
          <p:cNvSpPr txBox="1">
            <a:spLocks/>
          </p:cNvSpPr>
          <p:nvPr/>
        </p:nvSpPr>
        <p:spPr>
          <a:xfrm>
            <a:off x="7215425" y="3886802"/>
            <a:ext cx="1606546" cy="1643814"/>
          </a:xfrm>
          <a:prstGeom prst="rect">
            <a:avLst/>
          </a:prstGeom>
        </p:spPr>
        <p:txBody>
          <a:bodyPr vert="horz" lIns="91440" tIns="45720" rIns="91440" bIns="45720" rtlCol="0">
            <a:norm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Font typeface="Arial" panose="020B0604020202020204" pitchFamily="34" charset="0"/>
              <a:buChar char="•"/>
            </a:pPr>
            <a:r>
              <a:rPr lang="fr-FR" sz="1200" dirty="0">
                <a:latin typeface="Tenorite" panose="00000500000000000000" pitchFamily="2" charset="0"/>
              </a:rPr>
              <a:t>Le respect
La collaboration
Curiosité 
Flexibilité
Intégrité 
Diversité et inclusion</a:t>
            </a:r>
            <a:endParaRPr lang="en-ZA" sz="1200" dirty="0">
              <a:latin typeface="Tenorite" panose="00000500000000000000" pitchFamily="2" charset="0"/>
            </a:endParaRPr>
          </a:p>
          <a:p>
            <a:pPr marL="171450" indent="-171450">
              <a:lnSpc>
                <a:spcPct val="100000"/>
              </a:lnSpc>
              <a:buFont typeface="Arial" panose="020B0604020202020204" pitchFamily="34" charset="0"/>
              <a:buChar char="•"/>
            </a:pPr>
            <a:endParaRPr lang="en-ZA" sz="1200" dirty="0">
              <a:latin typeface="Tenorite" panose="00000500000000000000" pitchFamily="2" charset="0"/>
            </a:endParaRPr>
          </a:p>
          <a:p>
            <a:pPr marL="171450" indent="-171450">
              <a:lnSpc>
                <a:spcPct val="100000"/>
              </a:lnSpc>
              <a:buFont typeface="Arial" panose="020B0604020202020204" pitchFamily="34" charset="0"/>
              <a:buChar char="•"/>
            </a:pPr>
            <a:endParaRPr lang="en-ZA" sz="1200" dirty="0">
              <a:latin typeface="Tenorite" panose="00000500000000000000" pitchFamily="2" charset="0"/>
            </a:endParaRPr>
          </a:p>
          <a:p>
            <a:pPr marL="285750" indent="-285750">
              <a:lnSpc>
                <a:spcPct val="100000"/>
              </a:lnSpc>
              <a:buFont typeface="Arial" panose="020B0604020202020204" pitchFamily="34" charset="0"/>
              <a:buChar char="•"/>
            </a:pPr>
            <a:endParaRPr lang="en-ZA" sz="1200" dirty="0">
              <a:latin typeface="Tenorite" panose="00000500000000000000" pitchFamily="2" charset="0"/>
            </a:endParaRPr>
          </a:p>
        </p:txBody>
      </p:sp>
      <p:sp>
        <p:nvSpPr>
          <p:cNvPr id="11" name="Text Placeholder 27">
            <a:extLst>
              <a:ext uri="{FF2B5EF4-FFF2-40B4-BE49-F238E27FC236}">
                <a16:creationId xmlns:a16="http://schemas.microsoft.com/office/drawing/2014/main" id="{BBF1499C-206B-E64D-50F8-5DA8765EAF82}"/>
              </a:ext>
            </a:extLst>
          </p:cNvPr>
          <p:cNvSpPr txBox="1">
            <a:spLocks/>
          </p:cNvSpPr>
          <p:nvPr/>
        </p:nvSpPr>
        <p:spPr>
          <a:xfrm>
            <a:off x="9267773" y="3518107"/>
            <a:ext cx="1845959" cy="365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3"/>
                </a:solidFill>
                <a:latin typeface="Posterama" panose="020B0504020200020000" pitchFamily="34" charset="0"/>
                <a:cs typeface="Posterama" panose="020B0504020200020000" pitchFamily="34" charset="0"/>
              </a:rPr>
              <a:t>ACTIVITÉ</a:t>
            </a:r>
            <a:endParaRPr lang="en-US" sz="1800" b="1" dirty="0">
              <a:solidFill>
                <a:schemeClr val="accent3"/>
              </a:solidFill>
              <a:latin typeface="Posterama" panose="020B0504020200020000" pitchFamily="34" charset="0"/>
              <a:cs typeface="Posterama" panose="020B0504020200020000" pitchFamily="34" charset="0"/>
            </a:endParaRPr>
          </a:p>
        </p:txBody>
      </p:sp>
      <p:sp>
        <p:nvSpPr>
          <p:cNvPr id="59" name="TextBox 58">
            <a:extLst>
              <a:ext uri="{FF2B5EF4-FFF2-40B4-BE49-F238E27FC236}">
                <a16:creationId xmlns:a16="http://schemas.microsoft.com/office/drawing/2014/main" id="{F381EFE4-A69D-C373-AE90-0D3EF5DEEEAD}"/>
              </a:ext>
            </a:extLst>
          </p:cNvPr>
          <p:cNvSpPr txBox="1"/>
          <p:nvPr/>
        </p:nvSpPr>
        <p:spPr>
          <a:xfrm>
            <a:off x="9125102" y="3871749"/>
            <a:ext cx="2190236" cy="1938992"/>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err="1">
                <a:solidFill>
                  <a:prstClr val="black"/>
                </a:solidFill>
                <a:latin typeface="Tenorite" panose="00000500000000000000" pitchFamily="2" charset="0"/>
              </a:rPr>
              <a:t>Réseautage</a:t>
            </a:r>
            <a:r>
              <a:rPr lang="en-ZA" sz="1200" dirty="0">
                <a:solidFill>
                  <a:prstClr val="black"/>
                </a:solidFill>
                <a:latin typeface="Tenorite" panose="00000500000000000000" pitchFamily="2" charset="0"/>
              </a:rPr>
              <a:t> </a:t>
            </a:r>
            <a:r>
              <a:rPr lang="en-ZA" sz="1200" dirty="0" err="1">
                <a:solidFill>
                  <a:prstClr val="black"/>
                </a:solidFill>
                <a:latin typeface="Tenorite" panose="00000500000000000000" pitchFamily="2" charset="0"/>
              </a:rPr>
              <a:t>virtuel</a:t>
            </a:r>
            <a:r>
              <a:rPr lang="en-ZA" sz="1200" dirty="0">
                <a:solidFill>
                  <a:prstClr val="black"/>
                </a:solidFill>
                <a:latin typeface="Tenorite" panose="00000500000000000000" pitchFamily="2" charset="0"/>
              </a:rPr>
              <a:t> et </a:t>
            </a:r>
            <a:r>
              <a:rPr lang="en-ZA" sz="1200" dirty="0" err="1">
                <a:solidFill>
                  <a:prstClr val="black"/>
                </a:solidFill>
                <a:latin typeface="Tenorite" panose="00000500000000000000" pitchFamily="2" charset="0"/>
              </a:rPr>
              <a:t>en</a:t>
            </a:r>
            <a:r>
              <a:rPr lang="en-ZA" sz="1200" dirty="0">
                <a:solidFill>
                  <a:prstClr val="black"/>
                </a:solidFill>
                <a:latin typeface="Tenorite" panose="00000500000000000000" pitchFamily="2" charset="0"/>
              </a:rPr>
              <a:t> </a:t>
            </a:r>
            <a:r>
              <a:rPr lang="en-ZA" sz="1200" dirty="0" err="1">
                <a:solidFill>
                  <a:prstClr val="black"/>
                </a:solidFill>
                <a:latin typeface="Tenorite" panose="00000500000000000000" pitchFamily="2" charset="0"/>
              </a:rPr>
              <a:t>personne</a:t>
            </a:r>
            <a:endPar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Activités</a:t>
            </a: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 de </a:t>
            </a: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perfectionnement</a:t>
            </a: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 </a:t>
            </a: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professionnel</a:t>
            </a:r>
            <a:endPar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Mentorat</a:t>
            </a:r>
            <a:endPar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Collaboration avec des </a:t>
            </a: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partenaires</a:t>
            </a: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 </a:t>
            </a: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externes</a:t>
            </a: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 (p. ex., </a:t>
            </a: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collèges</a:t>
            </a: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 </a:t>
            </a: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universités</a:t>
            </a: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err="1">
                <a:solidFill>
                  <a:prstClr val="black"/>
                </a:solidFill>
                <a:latin typeface="Tenorite" panose="00000500000000000000" pitchFamily="2" charset="0"/>
              </a:rPr>
              <a:t>Groupes</a:t>
            </a:r>
            <a:r>
              <a:rPr lang="en-ZA" sz="1200" dirty="0">
                <a:solidFill>
                  <a:prstClr val="black"/>
                </a:solidFill>
                <a:latin typeface="Tenorite" panose="00000500000000000000" pitchFamily="2" charset="0"/>
              </a:rPr>
              <a:t> </a:t>
            </a:r>
            <a:r>
              <a:rPr lang="en-ZA" sz="1200" dirty="0" err="1">
                <a:solidFill>
                  <a:prstClr val="black"/>
                </a:solidFill>
                <a:latin typeface="Tenorite" panose="00000500000000000000" pitchFamily="2" charset="0"/>
              </a:rPr>
              <a:t>OutilsGC</a:t>
            </a:r>
            <a:endPar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endParaRPr>
          </a:p>
        </p:txBody>
      </p:sp>
      <p:cxnSp>
        <p:nvCxnSpPr>
          <p:cNvPr id="28" name="Straight Connector 27">
            <a:extLst>
              <a:ext uri="{FF2B5EF4-FFF2-40B4-BE49-F238E27FC236}">
                <a16:creationId xmlns:a16="http://schemas.microsoft.com/office/drawing/2014/main" id="{6F32A5B0-1401-FBF6-F5AE-C6FD905E4135}"/>
              </a:ext>
              <a:ext uri="{C183D7F6-B498-43B3-948B-1728B52AA6E4}">
                <adec:decorative xmlns:adec="http://schemas.microsoft.com/office/drawing/2017/decorative" val="1"/>
              </a:ext>
            </a:extLst>
          </p:cNvPr>
          <p:cNvCxnSpPr>
            <a:cxnSpLocks/>
          </p:cNvCxnSpPr>
          <p:nvPr/>
        </p:nvCxnSpPr>
        <p:spPr>
          <a:xfrm>
            <a:off x="7077031" y="1521714"/>
            <a:ext cx="18833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D1751B6-9641-2E6C-F87E-877C82783BA9}"/>
              </a:ext>
              <a:ext uri="{C183D7F6-B498-43B3-948B-1728B52AA6E4}">
                <adec:decorative xmlns:adec="http://schemas.microsoft.com/office/drawing/2017/decorative" val="1"/>
              </a:ext>
            </a:extLst>
          </p:cNvPr>
          <p:cNvCxnSpPr>
            <a:cxnSpLocks/>
          </p:cNvCxnSpPr>
          <p:nvPr/>
        </p:nvCxnSpPr>
        <p:spPr>
          <a:xfrm flipH="1">
            <a:off x="6725613" y="1521714"/>
            <a:ext cx="351418" cy="187664"/>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10F8CE8-CC3E-BC60-FB72-41A9B4B54E4A}"/>
              </a:ext>
            </a:extLst>
          </p:cNvPr>
          <p:cNvSpPr txBox="1"/>
          <p:nvPr/>
        </p:nvSpPr>
        <p:spPr>
          <a:xfrm>
            <a:off x="8967232" y="1294123"/>
            <a:ext cx="1182808" cy="1338828"/>
          </a:xfrm>
          <a:prstGeom prst="rect">
            <a:avLst/>
          </a:prstGeom>
          <a:noFill/>
        </p:spPr>
        <p:txBody>
          <a:bodyPr wrap="square" rtlCol="0">
            <a:spAutoFit/>
          </a:bodyPr>
          <a:lstStyle/>
          <a:p>
            <a:r>
              <a:rPr lang="fr-FR" sz="900" dirty="0">
                <a:latin typeface="Tenorite" panose="00000500000000000000" pitchFamily="2" charset="0"/>
              </a:rPr>
              <a:t>Le symbole de l’infini est un symbole commun de la neurodiversité, célébrant un spectre varié d’expériences
</a:t>
            </a:r>
            <a:endParaRPr lang="en-US" sz="900" dirty="0">
              <a:latin typeface="Tenorite" panose="00000500000000000000" pitchFamily="2" charset="0"/>
            </a:endParaRPr>
          </a:p>
        </p:txBody>
      </p:sp>
      <p:cxnSp>
        <p:nvCxnSpPr>
          <p:cNvPr id="32" name="Straight Connector 31">
            <a:extLst>
              <a:ext uri="{FF2B5EF4-FFF2-40B4-BE49-F238E27FC236}">
                <a16:creationId xmlns:a16="http://schemas.microsoft.com/office/drawing/2014/main" id="{29EE7068-5517-D28E-D268-7BCDCCDDEFF7}"/>
              </a:ext>
              <a:ext uri="{C183D7F6-B498-43B3-948B-1728B52AA6E4}">
                <adec:decorative xmlns:adec="http://schemas.microsoft.com/office/drawing/2017/decorative" val="1"/>
              </a:ext>
            </a:extLst>
          </p:cNvPr>
          <p:cNvCxnSpPr>
            <a:cxnSpLocks/>
          </p:cNvCxnSpPr>
          <p:nvPr/>
        </p:nvCxnSpPr>
        <p:spPr>
          <a:xfrm>
            <a:off x="3248145" y="1995378"/>
            <a:ext cx="33310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itle 12">
            <a:extLst>
              <a:ext uri="{FF2B5EF4-FFF2-40B4-BE49-F238E27FC236}">
                <a16:creationId xmlns:a16="http://schemas.microsoft.com/office/drawing/2014/main" id="{A7D03411-1FC0-DE73-FA6E-3E23031A6A84}"/>
              </a:ext>
            </a:extLst>
          </p:cNvPr>
          <p:cNvSpPr>
            <a:spLocks noGrp="1"/>
          </p:cNvSpPr>
          <p:nvPr>
            <p:ph type="title"/>
          </p:nvPr>
        </p:nvSpPr>
        <p:spPr>
          <a:xfrm>
            <a:off x="1552574" y="-1325880"/>
            <a:ext cx="9725026" cy="1325880"/>
          </a:xfrm>
        </p:spPr>
        <p:txBody>
          <a:bodyPr vert="horz" lIns="91440" tIns="45720" rIns="91440" bIns="45720" rtlCol="0" anchor="b" anchorCtr="0">
            <a:normAutofit/>
          </a:bodyPr>
          <a:lstStyle/>
          <a:p>
            <a:r>
              <a:rPr lang="en-US" dirty="0"/>
              <a:t>Qui </a:t>
            </a:r>
            <a:r>
              <a:rPr lang="en-US" dirty="0" err="1"/>
              <a:t>sommes</a:t>
            </a:r>
            <a:r>
              <a:rPr lang="en-US" dirty="0"/>
              <a:t>-nous?</a:t>
            </a:r>
          </a:p>
        </p:txBody>
      </p:sp>
    </p:spTree>
    <p:extLst>
      <p:ext uri="{BB962C8B-B14F-4D97-AF65-F5344CB8AC3E}">
        <p14:creationId xmlns:p14="http://schemas.microsoft.com/office/powerpoint/2010/main" val="175009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62C9B4B-E55A-0151-6B21-869E292AA74B}"/>
              </a:ext>
            </a:extLst>
          </p:cNvPr>
          <p:cNvSpPr>
            <a:spLocks noGrp="1"/>
          </p:cNvSpPr>
          <p:nvPr>
            <p:ph type="sldNum" sz="quarter" idx="12"/>
          </p:nvPr>
        </p:nvSpPr>
        <p:spPr/>
        <p:txBody>
          <a:bodyPr/>
          <a:lstStyle/>
          <a:p>
            <a:fld id="{B5CEABB6-07DC-46E8-9B57-56EC44A396E5}" type="slidenum">
              <a:rPr lang="en-US" smtClean="0"/>
              <a:pPr/>
              <a:t>4</a:t>
            </a:fld>
            <a:endParaRPr lang="en-US" dirty="0"/>
          </a:p>
        </p:txBody>
      </p:sp>
      <p:sp>
        <p:nvSpPr>
          <p:cNvPr id="14" name="Title 13">
            <a:extLst>
              <a:ext uri="{FF2B5EF4-FFF2-40B4-BE49-F238E27FC236}">
                <a16:creationId xmlns:a16="http://schemas.microsoft.com/office/drawing/2014/main" id="{9E92B66A-D848-A7F2-5E71-BAA301621804}"/>
              </a:ext>
            </a:extLst>
          </p:cNvPr>
          <p:cNvSpPr>
            <a:spLocks noGrp="1"/>
          </p:cNvSpPr>
          <p:nvPr>
            <p:ph type="title"/>
          </p:nvPr>
        </p:nvSpPr>
        <p:spPr>
          <a:xfrm>
            <a:off x="1981200" y="717155"/>
            <a:ext cx="6934200" cy="914399"/>
          </a:xfrm>
        </p:spPr>
        <p:txBody>
          <a:bodyPr>
            <a:normAutofit fontScale="90000"/>
          </a:bodyPr>
          <a:lstStyle/>
          <a:p>
            <a:r>
              <a:rPr lang="en-US" dirty="0">
                <a:latin typeface="Posterama" panose="020B0504020200020000" pitchFamily="34" charset="0"/>
                <a:cs typeface="Posterama" panose="020B0504020200020000" pitchFamily="34" charset="0"/>
              </a:rPr>
              <a:t>CE QUE NOUS FAISONS
</a:t>
            </a:r>
          </a:p>
        </p:txBody>
      </p:sp>
      <p:pic>
        <p:nvPicPr>
          <p:cNvPr id="26" name="Online Image Placeholder 25" descr="User network with solid fill">
            <a:extLst>
              <a:ext uri="{FF2B5EF4-FFF2-40B4-BE49-F238E27FC236}">
                <a16:creationId xmlns:a16="http://schemas.microsoft.com/office/drawing/2014/main" id="{8C9BDD81-EADD-8A8C-99EA-E45ED758295C}"/>
              </a:ext>
            </a:extLst>
          </p:cNvPr>
          <p:cNvPicPr>
            <a:picLocks noGrp="1" noChangeAspect="1"/>
          </p:cNvPicPr>
          <p:nvPr>
            <p:ph type="clipArt" sz="quarter" idx="18"/>
          </p:nvPr>
        </p:nvPicPr>
        <p:blipFill>
          <a:blip r:embed="rId2">
            <a:extLst>
              <a:ext uri="{96DAC541-7B7A-43D3-8B79-37D633B846F1}">
                <asvg:svgBlip xmlns:asvg="http://schemas.microsoft.com/office/drawing/2016/SVG/main" r:embed="rId3"/>
              </a:ext>
            </a:extLst>
          </a:blip>
          <a:stretch>
            <a:fillRect/>
          </a:stretch>
        </p:blipFill>
        <p:spPr>
          <a:xfrm>
            <a:off x="2733024" y="1749597"/>
            <a:ext cx="914400" cy="914400"/>
          </a:xfrm>
        </p:spPr>
      </p:pic>
      <p:sp>
        <p:nvSpPr>
          <p:cNvPr id="18" name="Text Placeholder 17">
            <a:extLst>
              <a:ext uri="{FF2B5EF4-FFF2-40B4-BE49-F238E27FC236}">
                <a16:creationId xmlns:a16="http://schemas.microsoft.com/office/drawing/2014/main" id="{23F82DE3-671A-B293-F3E7-9C9101D8BC79}"/>
              </a:ext>
            </a:extLst>
          </p:cNvPr>
          <p:cNvSpPr>
            <a:spLocks noGrp="1"/>
          </p:cNvSpPr>
          <p:nvPr>
            <p:ph type="body" idx="13"/>
          </p:nvPr>
        </p:nvSpPr>
        <p:spPr>
          <a:xfrm>
            <a:off x="2312400" y="3170010"/>
            <a:ext cx="2743200" cy="457200"/>
          </a:xfrm>
        </p:spPr>
        <p:txBody>
          <a:bodyPr/>
          <a:lstStyle/>
          <a:p>
            <a:pPr algn="l"/>
            <a:r>
              <a:rPr lang="fr-FR" dirty="0">
                <a:latin typeface="Posterama" panose="020B0504020200020000" pitchFamily="34" charset="0"/>
                <a:cs typeface="Posterama" panose="020B0504020200020000" pitchFamily="34" charset="0"/>
              </a:rPr>
              <a:t>RÉSEAUTAGE VIRTUEL ET EN PERSONNE
</a:t>
            </a:r>
            <a:endParaRPr lang="en-US" dirty="0">
              <a:latin typeface="Posterama" panose="020B0504020200020000" pitchFamily="34" charset="0"/>
              <a:cs typeface="Posterama" panose="020B0504020200020000" pitchFamily="34" charset="0"/>
            </a:endParaRPr>
          </a:p>
        </p:txBody>
      </p:sp>
      <p:pic>
        <p:nvPicPr>
          <p:cNvPr id="28" name="Online Image Placeholder 27" descr="Plant with solid fill">
            <a:extLst>
              <a:ext uri="{FF2B5EF4-FFF2-40B4-BE49-F238E27FC236}">
                <a16:creationId xmlns:a16="http://schemas.microsoft.com/office/drawing/2014/main" id="{C8B65190-76F5-492E-32F5-6BC8B04AF201}"/>
              </a:ext>
            </a:extLst>
          </p:cNvPr>
          <p:cNvPicPr>
            <a:picLocks noGrp="1" noChangeAspect="1"/>
          </p:cNvPicPr>
          <p:nvPr>
            <p:ph type="clipArt" sz="quarter" idx="19"/>
          </p:nvPr>
        </p:nvPicPr>
        <p:blipFill>
          <a:blip r:embed="rId4">
            <a:extLst>
              <a:ext uri="{96DAC541-7B7A-43D3-8B79-37D633B846F1}">
                <asvg:svgBlip xmlns:asvg="http://schemas.microsoft.com/office/drawing/2016/SVG/main" r:embed="rId5"/>
              </a:ext>
            </a:extLst>
          </a:blip>
          <a:stretch>
            <a:fillRect/>
          </a:stretch>
        </p:blipFill>
        <p:spPr>
          <a:xfrm>
            <a:off x="5958263" y="1760511"/>
            <a:ext cx="914400" cy="914400"/>
          </a:xfrm>
        </p:spPr>
      </p:pic>
      <p:sp>
        <p:nvSpPr>
          <p:cNvPr id="20" name="Text Placeholder 19">
            <a:extLst>
              <a:ext uri="{FF2B5EF4-FFF2-40B4-BE49-F238E27FC236}">
                <a16:creationId xmlns:a16="http://schemas.microsoft.com/office/drawing/2014/main" id="{CC6512D1-6224-0347-DF62-5B871F0F64D9}"/>
              </a:ext>
            </a:extLst>
          </p:cNvPr>
          <p:cNvSpPr>
            <a:spLocks noGrp="1"/>
          </p:cNvSpPr>
          <p:nvPr>
            <p:ph type="body" idx="15"/>
          </p:nvPr>
        </p:nvSpPr>
        <p:spPr>
          <a:xfrm>
            <a:off x="5032991" y="3048000"/>
            <a:ext cx="2894321" cy="457200"/>
          </a:xfrm>
        </p:spPr>
        <p:txBody>
          <a:bodyPr/>
          <a:lstStyle/>
          <a:p>
            <a:r>
              <a:rPr lang="en-US" dirty="0">
                <a:latin typeface="Posterama" panose="020B0504020200020000" pitchFamily="34" charset="0"/>
                <a:cs typeface="Posterama" panose="020B0504020200020000" pitchFamily="34" charset="0"/>
              </a:rPr>
              <a:t>PERFECTIONNEMENT PROFESSIONNEL
</a:t>
            </a:r>
          </a:p>
        </p:txBody>
      </p:sp>
      <p:sp>
        <p:nvSpPr>
          <p:cNvPr id="31" name="Content Placeholder 14">
            <a:extLst>
              <a:ext uri="{FF2B5EF4-FFF2-40B4-BE49-F238E27FC236}">
                <a16:creationId xmlns:a16="http://schemas.microsoft.com/office/drawing/2014/main" id="{2CF08610-F903-F309-59D8-B01A327BD922}"/>
              </a:ext>
            </a:extLst>
          </p:cNvPr>
          <p:cNvSpPr txBox="1">
            <a:spLocks/>
          </p:cNvSpPr>
          <p:nvPr/>
        </p:nvSpPr>
        <p:spPr>
          <a:xfrm>
            <a:off x="5284660" y="3688080"/>
            <a:ext cx="2743200" cy="2103120"/>
          </a:xfrm>
          <a:prstGeom prst="rect">
            <a:avLst/>
          </a:prstGeom>
        </p:spPr>
        <p:txBody>
          <a:bodyPr vert="horz" lIns="91440" tIns="45720" rIns="91440" bIns="45720" rtlCol="0">
            <a:normAutofit lnSpcReduction="10000"/>
          </a:bodyPr>
          <a:lstStyle>
            <a:lvl1pPr marL="0" indent="0" algn="ctr" defTabSz="914400" rtl="0" eaLnBrk="1" latinLnBrk="0" hangingPunct="1">
              <a:lnSpc>
                <a:spcPts val="2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r>
              <a:rPr lang="fr-FR" sz="1400" dirty="0">
                <a:latin typeface="Tenorite" panose="00000500000000000000" pitchFamily="2" charset="0"/>
                <a:cs typeface="Posterama" panose="020B0504020200020000" pitchFamily="34" charset="0"/>
              </a:rPr>
              <a:t>On dit souvent que ce qui rend les personnes neurodivergentes bonnes au travail, c’est ce qui les empêche de trouver du travail.  Infinité chercherait à offrir des ateliers et des activités de perfectionnement professionnel adaptés aux personnes neurodivergentes et à leurs besoins uniques. </a:t>
            </a:r>
          </a:p>
        </p:txBody>
      </p:sp>
      <p:pic>
        <p:nvPicPr>
          <p:cNvPr id="30" name="Online Image Placeholder 29" descr="Questions with solid fill">
            <a:extLst>
              <a:ext uri="{FF2B5EF4-FFF2-40B4-BE49-F238E27FC236}">
                <a16:creationId xmlns:a16="http://schemas.microsoft.com/office/drawing/2014/main" id="{5967B063-13E7-B587-B15E-83EFCF5D0B50}"/>
              </a:ext>
            </a:extLst>
          </p:cNvPr>
          <p:cNvPicPr>
            <a:picLocks noGrp="1" noChangeAspect="1"/>
          </p:cNvPicPr>
          <p:nvPr>
            <p:ph type="clipArt" sz="quarter" idx="20"/>
          </p:nvPr>
        </p:nvPicPr>
        <p:blipFill>
          <a:blip r:embed="rId6">
            <a:extLst>
              <a:ext uri="{96DAC541-7B7A-43D3-8B79-37D633B846F1}">
                <asvg:svgBlip xmlns:asvg="http://schemas.microsoft.com/office/drawing/2016/SVG/main" r:embed="rId7"/>
              </a:ext>
            </a:extLst>
          </a:blip>
          <a:stretch>
            <a:fillRect/>
          </a:stretch>
        </p:blipFill>
        <p:spPr>
          <a:xfrm>
            <a:off x="9055678" y="1760511"/>
            <a:ext cx="914400" cy="914400"/>
          </a:xfrm>
        </p:spPr>
      </p:pic>
      <p:sp>
        <p:nvSpPr>
          <p:cNvPr id="17" name="Text Placeholder 16">
            <a:extLst>
              <a:ext uri="{FF2B5EF4-FFF2-40B4-BE49-F238E27FC236}">
                <a16:creationId xmlns:a16="http://schemas.microsoft.com/office/drawing/2014/main" id="{9F543091-AC1B-F902-FBC1-758C244CE7E0}"/>
              </a:ext>
            </a:extLst>
          </p:cNvPr>
          <p:cNvSpPr>
            <a:spLocks noGrp="1"/>
          </p:cNvSpPr>
          <p:nvPr>
            <p:ph type="body" sz="quarter" idx="3"/>
          </p:nvPr>
        </p:nvSpPr>
        <p:spPr>
          <a:xfrm>
            <a:off x="8472636" y="3192062"/>
            <a:ext cx="2145722" cy="106717"/>
          </a:xfrm>
        </p:spPr>
        <p:txBody>
          <a:bodyPr/>
          <a:lstStyle/>
          <a:p>
            <a:r>
              <a:rPr lang="en-US" dirty="0">
                <a:latin typeface="Posterama" panose="020B0504020200020000" pitchFamily="34" charset="0"/>
                <a:cs typeface="Posterama" panose="020B0504020200020000" pitchFamily="34" charset="0"/>
              </a:rPr>
              <a:t>MENTORAT
</a:t>
            </a:r>
          </a:p>
        </p:txBody>
      </p:sp>
      <p:sp>
        <p:nvSpPr>
          <p:cNvPr id="32" name="Content Placeholder 14">
            <a:extLst>
              <a:ext uri="{FF2B5EF4-FFF2-40B4-BE49-F238E27FC236}">
                <a16:creationId xmlns:a16="http://schemas.microsoft.com/office/drawing/2014/main" id="{559032A0-65D0-BA00-1755-06ED5E8D7F85}"/>
              </a:ext>
            </a:extLst>
          </p:cNvPr>
          <p:cNvSpPr txBox="1">
            <a:spLocks/>
          </p:cNvSpPr>
          <p:nvPr/>
        </p:nvSpPr>
        <p:spPr>
          <a:xfrm>
            <a:off x="8472636" y="3665938"/>
            <a:ext cx="2743200" cy="2103120"/>
          </a:xfrm>
          <a:prstGeom prst="rect">
            <a:avLst/>
          </a:prstGeom>
        </p:spPr>
        <p:txBody>
          <a:bodyPr vert="horz" lIns="91440" tIns="45720" rIns="91440" bIns="45720" rtlCol="0">
            <a:noAutofit/>
          </a:bodyPr>
          <a:lstStyle>
            <a:lvl1pPr marL="0" indent="0" algn="ctr" defTabSz="914400" rtl="0" eaLnBrk="1" latinLnBrk="0" hangingPunct="1">
              <a:lnSpc>
                <a:spcPts val="2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r>
              <a:rPr lang="fr-FR" sz="1400" dirty="0">
                <a:latin typeface="Tenorite" panose="00000500000000000000" pitchFamily="2" charset="0"/>
                <a:cs typeface="Posterama" panose="020B0504020200020000" pitchFamily="34" charset="0"/>
              </a:rPr>
              <a:t>Les personnes neurodivergentes sont souvent négligées pour les possibilités d’avancement sur le lieu de travail.  Infinité chercherait à être un espace dans lequel les employés neurodivergents peuvent accéder à des mentors potentiels qui pourraient les aider à atteindre efficacement leurs objectifs de carrière.</a:t>
            </a:r>
          </a:p>
        </p:txBody>
      </p:sp>
      <p:sp>
        <p:nvSpPr>
          <p:cNvPr id="5" name="TextBox 4">
            <a:extLst>
              <a:ext uri="{FF2B5EF4-FFF2-40B4-BE49-F238E27FC236}">
                <a16:creationId xmlns:a16="http://schemas.microsoft.com/office/drawing/2014/main" id="{B3D427CE-AE31-82EE-3B3D-B1439A95EA44}"/>
              </a:ext>
            </a:extLst>
          </p:cNvPr>
          <p:cNvSpPr txBox="1"/>
          <p:nvPr/>
        </p:nvSpPr>
        <p:spPr>
          <a:xfrm>
            <a:off x="2310304" y="3711692"/>
            <a:ext cx="2466298" cy="2677656"/>
          </a:xfrm>
          <a:prstGeom prst="rect">
            <a:avLst/>
          </a:prstGeom>
          <a:noFill/>
        </p:spPr>
        <p:txBody>
          <a:bodyPr wrap="square">
            <a:spAutoFit/>
          </a:bodyPr>
          <a:lstStyle/>
          <a:p>
            <a:r>
              <a:rPr lang="fr-FR" sz="1400" dirty="0">
                <a:latin typeface="Tenorite" panose="00000500000000000000" pitchFamily="2" charset="0"/>
              </a:rPr>
              <a:t>Les événements de réseautage peuvent souvent être accablants et trop stimulants pour les personnes neurodivergentes.  Infinité travaillerait à organiser des événements en ligne et en personne qui aideraient les personnes neurodivergentes à se connecter avec leurs pairs dans un espace sûr et confortable. </a:t>
            </a:r>
          </a:p>
        </p:txBody>
      </p:sp>
    </p:spTree>
    <p:extLst>
      <p:ext uri="{BB962C8B-B14F-4D97-AF65-F5344CB8AC3E}">
        <p14:creationId xmlns:p14="http://schemas.microsoft.com/office/powerpoint/2010/main" val="98772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B449712A-3198-2996-EE25-FEC7CED05133}"/>
              </a:ext>
            </a:extLst>
          </p:cNvPr>
          <p:cNvSpPr txBox="1"/>
          <p:nvPr/>
        </p:nvSpPr>
        <p:spPr>
          <a:xfrm>
            <a:off x="6865476" y="801851"/>
            <a:ext cx="5410200" cy="461665"/>
          </a:xfrm>
          <a:prstGeom prst="rect">
            <a:avLst/>
          </a:prstGeom>
          <a:noFill/>
        </p:spPr>
        <p:txBody>
          <a:bodyPr wrap="square" rtlCol="0">
            <a:spAutoFit/>
          </a:bodyPr>
          <a:lstStyle/>
          <a:p>
            <a:r>
              <a:rPr lang="en-US" sz="2400" i="1" dirty="0">
                <a:solidFill>
                  <a:schemeClr val="bg1"/>
                </a:solidFill>
                <a:latin typeface="Tenorite" panose="00000500000000000000" pitchFamily="2" charset="0"/>
              </a:rPr>
              <a:t>Connect. Empower. Grow.</a:t>
            </a:r>
          </a:p>
        </p:txBody>
      </p:sp>
      <p:sp>
        <p:nvSpPr>
          <p:cNvPr id="33" name="TextBox 32">
            <a:extLst>
              <a:ext uri="{FF2B5EF4-FFF2-40B4-BE49-F238E27FC236}">
                <a16:creationId xmlns:a16="http://schemas.microsoft.com/office/drawing/2014/main" id="{9F02BF6E-FAB2-539C-4872-E48E35EF5670}"/>
              </a:ext>
            </a:extLst>
          </p:cNvPr>
          <p:cNvSpPr txBox="1"/>
          <p:nvPr/>
        </p:nvSpPr>
        <p:spPr>
          <a:xfrm>
            <a:off x="5715000" y="388724"/>
            <a:ext cx="5410200" cy="461665"/>
          </a:xfrm>
          <a:prstGeom prst="rect">
            <a:avLst/>
          </a:prstGeom>
          <a:noFill/>
        </p:spPr>
        <p:txBody>
          <a:bodyPr wrap="square" rtlCol="0">
            <a:spAutoFit/>
          </a:bodyPr>
          <a:lstStyle/>
          <a:p>
            <a:r>
              <a:rPr lang="en-US" sz="2400" i="1" dirty="0">
                <a:solidFill>
                  <a:schemeClr val="bg1"/>
                </a:solidFill>
                <a:latin typeface="Tenorite" panose="00000500000000000000" pitchFamily="2" charset="0"/>
              </a:rPr>
              <a:t>Créer des liens. Automiser. Évoluer. </a:t>
            </a:r>
          </a:p>
        </p:txBody>
      </p:sp>
      <p:sp>
        <p:nvSpPr>
          <p:cNvPr id="6" name="Rectangle 5">
            <a:extLst>
              <a:ext uri="{FF2B5EF4-FFF2-40B4-BE49-F238E27FC236}">
                <a16:creationId xmlns:a16="http://schemas.microsoft.com/office/drawing/2014/main" id="{D56DAA2A-B8D3-103A-A7E3-A73509D0558F}"/>
              </a:ext>
              <a:ext uri="{C183D7F6-B498-43B3-948B-1728B52AA6E4}">
                <adec:decorative xmlns:adec="http://schemas.microsoft.com/office/drawing/2017/decorative" val="1"/>
              </a:ext>
            </a:extLst>
          </p:cNvPr>
          <p:cNvSpPr/>
          <p:nvPr/>
        </p:nvSpPr>
        <p:spPr>
          <a:xfrm>
            <a:off x="6925994" y="4081975"/>
            <a:ext cx="5257800" cy="1371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193963A7-570A-2DD8-A2B1-A0D62AE41210}"/>
              </a:ext>
            </a:extLst>
          </p:cNvPr>
          <p:cNvSpPr>
            <a:spLocks noGrp="1"/>
          </p:cNvSpPr>
          <p:nvPr>
            <p:ph type="subTitle" idx="1"/>
          </p:nvPr>
        </p:nvSpPr>
        <p:spPr>
          <a:xfrm>
            <a:off x="7239000" y="4430150"/>
            <a:ext cx="4266639" cy="1023425"/>
          </a:xfrm>
        </p:spPr>
        <p:txBody>
          <a:bodyPr>
            <a:normAutofit fontScale="85000" lnSpcReduction="10000"/>
          </a:bodyPr>
          <a:lstStyle/>
          <a:p>
            <a:pPr>
              <a:lnSpc>
                <a:spcPct val="100000"/>
              </a:lnSpc>
            </a:pPr>
            <a:r>
              <a:rPr lang="en-US" sz="2800" dirty="0" err="1">
                <a:solidFill>
                  <a:schemeClr val="bg1"/>
                </a:solidFill>
                <a:latin typeface="Tenorite" panose="00000500000000000000" pitchFamily="2" charset="0"/>
              </a:rPr>
              <a:t>Connectez-vous</a:t>
            </a:r>
            <a:r>
              <a:rPr lang="en-US" sz="2800" dirty="0">
                <a:solidFill>
                  <a:schemeClr val="bg1"/>
                </a:solidFill>
                <a:latin typeface="Tenorite" panose="00000500000000000000" pitchFamily="2" charset="0"/>
              </a:rPr>
              <a:t> avec nous à </a:t>
            </a:r>
            <a:r>
              <a:rPr lang="en-US" sz="2800" dirty="0">
                <a:solidFill>
                  <a:schemeClr val="bg1"/>
                </a:solidFill>
                <a:latin typeface="Tenorite" panose="00000500000000000000" pitchFamily="2" charset="0"/>
                <a:hlinkClick r:id="rId2"/>
              </a:rPr>
              <a:t>https://linktr.ee/infinityinfinite</a:t>
            </a:r>
            <a:endParaRPr lang="en-US" sz="2800" dirty="0">
              <a:solidFill>
                <a:schemeClr val="bg1"/>
              </a:solidFill>
              <a:latin typeface="Tenorite" panose="00000500000000000000" pitchFamily="2" charset="0"/>
            </a:endParaRPr>
          </a:p>
          <a:p>
            <a:pPr>
              <a:lnSpc>
                <a:spcPct val="100000"/>
              </a:lnSpc>
            </a:pPr>
            <a:endParaRPr lang="en-US" sz="2800" dirty="0">
              <a:solidFill>
                <a:schemeClr val="bg1"/>
              </a:solidFill>
              <a:latin typeface="Tenorite" panose="00000500000000000000" pitchFamily="2" charset="0"/>
            </a:endParaRPr>
          </a:p>
        </p:txBody>
      </p:sp>
      <p:pic>
        <p:nvPicPr>
          <p:cNvPr id="8" name="Picture 7" descr="Logo pour Infinity - The Network for Neurodivergent Public Servants / Infinité - Le Réseau pour les fonctionnaires neurodivergents avec un cercle arc-en-ciel et le symbole blanc de l'infini au milieu.">
            <a:extLst>
              <a:ext uri="{FF2B5EF4-FFF2-40B4-BE49-F238E27FC236}">
                <a16:creationId xmlns:a16="http://schemas.microsoft.com/office/drawing/2014/main" id="{1D67D0D7-9C72-7019-14BA-BA504C09B49C}"/>
              </a:ext>
            </a:extLst>
          </p:cNvPr>
          <p:cNvPicPr>
            <a:picLocks noChangeAspect="1"/>
          </p:cNvPicPr>
          <p:nvPr/>
        </p:nvPicPr>
        <p:blipFill>
          <a:blip r:embed="rId3"/>
          <a:stretch>
            <a:fillRect/>
          </a:stretch>
        </p:blipFill>
        <p:spPr>
          <a:xfrm>
            <a:off x="1511606" y="254233"/>
            <a:ext cx="3150489" cy="1117367"/>
          </a:xfrm>
          <a:prstGeom prst="rect">
            <a:avLst/>
          </a:prstGeom>
        </p:spPr>
      </p:pic>
      <p:sp>
        <p:nvSpPr>
          <p:cNvPr id="11" name="Title 10">
            <a:extLst>
              <a:ext uri="{FF2B5EF4-FFF2-40B4-BE49-F238E27FC236}">
                <a16:creationId xmlns:a16="http://schemas.microsoft.com/office/drawing/2014/main" id="{D0D920DC-5290-6D6E-290F-3BEC2D45E67A}"/>
              </a:ext>
            </a:extLst>
          </p:cNvPr>
          <p:cNvSpPr>
            <a:spLocks noGrp="1"/>
          </p:cNvSpPr>
          <p:nvPr>
            <p:ph type="ctrTitle"/>
          </p:nvPr>
        </p:nvSpPr>
        <p:spPr>
          <a:xfrm>
            <a:off x="6084664" y="-2387600"/>
            <a:ext cx="5486400" cy="2387600"/>
          </a:xfrm>
        </p:spPr>
        <p:txBody>
          <a:bodyPr vert="horz" lIns="91440" tIns="45720" rIns="91440" bIns="45720" rtlCol="0" anchor="b">
            <a:normAutofit/>
          </a:bodyPr>
          <a:lstStyle/>
          <a:p>
            <a:r>
              <a:rPr lang="en-US" dirty="0" err="1"/>
              <a:t>couvercle</a:t>
            </a:r>
            <a:endParaRPr lang="en-US" dirty="0"/>
          </a:p>
        </p:txBody>
      </p:sp>
    </p:spTree>
    <p:extLst>
      <p:ext uri="{BB962C8B-B14F-4D97-AF65-F5344CB8AC3E}">
        <p14:creationId xmlns:p14="http://schemas.microsoft.com/office/powerpoint/2010/main" val="9073506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23448d4534432f5c69e91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ful Abstract Pitch Deck_tm33968143_Win32_JB_SL_v3" id="{C3D5CE6D-3494-4BBD-B7F5-AA5B348ED394}" vid="{982B489A-C9B1-4FBF-BBC5-D41820D271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 xsi:nil="tru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CDCE58-E008-4D50-B18E-ADC19CB290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4F7209-A407-4CFB-9C3E-C69AB93152F3}">
  <ds:schemaRefs>
    <ds:schemaRef ds:uri="http://schemas.microsoft.com/office/2006/documentManagement/types"/>
    <ds:schemaRef ds:uri="http://purl.org/dc/dcmitype/"/>
    <ds:schemaRef ds:uri="http://purl.org/dc/terms/"/>
    <ds:schemaRef ds:uri="http://purl.org/dc/elements/1.1/"/>
    <ds:schemaRef ds:uri="http://www.w3.org/XML/1998/namespace"/>
    <ds:schemaRef ds:uri="16c05727-aa75-4e4a-9b5f-8a80a1165891"/>
    <ds:schemaRef ds:uri="http://schemas.openxmlformats.org/package/2006/metadata/core-properties"/>
    <ds:schemaRef ds:uri="http://schemas.microsoft.com/office/2006/metadata/properties"/>
    <ds:schemaRef ds:uri="http://schemas.microsoft.com/sharepoint/v3"/>
    <ds:schemaRef ds:uri="http://schemas.microsoft.com/office/infopath/2007/PartnerControls"/>
    <ds:schemaRef ds:uri="230e9df3-be65-4c73-a93b-d1236ebd677e"/>
    <ds:schemaRef ds:uri="71af3243-3dd4-4a8d-8c0d-dd76da1f02a5"/>
  </ds:schemaRefs>
</ds:datastoreItem>
</file>

<file path=customXml/itemProps3.xml><?xml version="1.0" encoding="utf-8"?>
<ds:datastoreItem xmlns:ds="http://schemas.openxmlformats.org/officeDocument/2006/customXml" ds:itemID="{66D1D862-643C-46A1-A5ED-679CEB6DE2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Colorful abstract pitch deck</Template>
  <TotalTime>23773</TotalTime>
  <Words>487</Words>
  <Application>Microsoft Office PowerPoint</Application>
  <PresentationFormat>Widescreen</PresentationFormat>
  <Paragraphs>51</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Avenir Next LT Pro</vt:lpstr>
      <vt:lpstr>Bahnschrift SemiBold Condensed</vt:lpstr>
      <vt:lpstr>Calibri</vt:lpstr>
      <vt:lpstr>Posterama</vt:lpstr>
      <vt:lpstr>Tenorite</vt:lpstr>
      <vt:lpstr>Office Theme</vt:lpstr>
      <vt:lpstr>page de titre</vt:lpstr>
      <vt:lpstr>Qu’est-ce que la neurodiversité?
</vt:lpstr>
      <vt:lpstr>Qui sommes-nous?</vt:lpstr>
      <vt:lpstr>CE QUE NOUS FAISONS
</vt:lpstr>
      <vt:lpstr>couvercle</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Angulo, Sancho</dc:creator>
  <cp:lastModifiedBy>Angulo, Sancho</cp:lastModifiedBy>
  <cp:revision>33</cp:revision>
  <dcterms:created xsi:type="dcterms:W3CDTF">2023-02-20T23:20:38Z</dcterms:created>
  <dcterms:modified xsi:type="dcterms:W3CDTF">2023-11-01T19:24:40Z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3515d617-256d-4284-aedb-1064be1c4b48_Enabled">
    <vt:lpwstr>true</vt:lpwstr>
  </property>
  <property fmtid="{D5CDD505-2E9C-101B-9397-08002B2CF9AE}" pid="4" name="MSIP_Label_3515d617-256d-4284-aedb-1064be1c4b48_SetDate">
    <vt:lpwstr>2023-02-24T06:52:04Z</vt:lpwstr>
  </property>
  <property fmtid="{D5CDD505-2E9C-101B-9397-08002B2CF9AE}" pid="5" name="MSIP_Label_3515d617-256d-4284-aedb-1064be1c4b48_Method">
    <vt:lpwstr>Privileged</vt:lpwstr>
  </property>
  <property fmtid="{D5CDD505-2E9C-101B-9397-08002B2CF9AE}" pid="6" name="MSIP_Label_3515d617-256d-4284-aedb-1064be1c4b48_Name">
    <vt:lpwstr>3515d617-256d-4284-aedb-1064be1c4b48</vt:lpwstr>
  </property>
  <property fmtid="{D5CDD505-2E9C-101B-9397-08002B2CF9AE}" pid="7" name="MSIP_Label_3515d617-256d-4284-aedb-1064be1c4b48_SiteId">
    <vt:lpwstr>6397df10-4595-4047-9c4f-03311282152b</vt:lpwstr>
  </property>
  <property fmtid="{D5CDD505-2E9C-101B-9397-08002B2CF9AE}" pid="8" name="MSIP_Label_3515d617-256d-4284-aedb-1064be1c4b48_ActionId">
    <vt:lpwstr>fa95e19e-ff4c-4c0b-b607-afcae29165e6</vt:lpwstr>
  </property>
  <property fmtid="{D5CDD505-2E9C-101B-9397-08002B2CF9AE}" pid="9" name="MSIP_Label_3515d617-256d-4284-aedb-1064be1c4b48_ContentBits">
    <vt:lpwstr>0</vt:lpwstr>
  </property>
</Properties>
</file>