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notesSlides/notesSlide17.xml" ContentType="application/vnd.openxmlformats-officedocument.presentationml.notesSlide+xml"/>
  <Override PartName="/ppt/notesSlides/notesSlide11.xml" ContentType="application/vnd.openxmlformats-officedocument.presentationml.notesSlide+xml"/>
  <Override PartName="/ppt/notesSlides/notesSlide16.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5.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notesSlides/notesSlide25.xml" ContentType="application/vnd.openxmlformats-officedocument.presentationml.notesSl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1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2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22.xml" ContentType="application/vnd.openxmlformats-officedocument.presentationml.notesSlide+xml"/>
  <Override PartName="/ppt/notesSlides/notesSlide21.xml" ContentType="application/vnd.openxmlformats-officedocument.presentationml.notesSlide+xml"/>
  <Override PartName="/ppt/notesSlides/notesSlide20.xml" ContentType="application/vnd.openxmlformats-officedocument.presentationml.notesSlide+xml"/>
  <Override PartName="/ppt/notesSlides/notesSlide10.xml" ContentType="application/vnd.openxmlformats-officedocument.presentationml.notesSlide+xml"/>
  <Override PartName="/ppt/notesSlides/notesSlide19.xml" ContentType="application/vnd.openxmlformats-officedocument.presentationml.notesSlide+xml"/>
  <Override PartName="/ppt/notesSlides/notesSlide18.xml" ContentType="application/vnd.openxmlformats-officedocument.presentationml.notesSlid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webextensions/webextension1.xml" ContentType="application/vnd.ms-office.webextension+xml"/>
  <Override PartName="/ppt/authors.xml" ContentType="application/vnd.ms-powerpoint.authors+xml"/>
  <Override PartName="/ppt/webextensions/webextension2.xml" ContentType="application/vnd.ms-office.webextension+xml"/>
  <Override PartName="/ppt/webextensions/webextension4.xml" ContentType="application/vnd.ms-office.webextension+xml"/>
  <Override PartName="/ppt/webextensions/webextension5.xml" ContentType="application/vnd.ms-office.webextension+xml"/>
  <Override PartName="/ppt/webextensions/webextension6.xml" ContentType="application/vnd.ms-office.webextension+xml"/>
  <Override PartName="/ppt/webextensions/webextension7.xml" ContentType="application/vnd.ms-office.webextension+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webextensions/webextension3.xml" ContentType="application/vnd.ms-office.webextension+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ppt/tags/tag21.xml" ContentType="application/vnd.openxmlformats-officedocument.presentationml.tags+xml"/>
  <Override PartName="/ppt/tags/tag47.xml" ContentType="application/vnd.openxmlformats-officedocument.presentationml.tags+xml"/>
  <Override PartName="/ppt/tags/tag32.xml" ContentType="application/vnd.openxmlformats-officedocument.presentationml.tags+xml"/>
  <Override PartName="/ppt/tags/tag31.xml" ContentType="application/vnd.openxmlformats-officedocument.presentationml.tags+xml"/>
  <Override PartName="/ppt/tags/tag20.xml" ContentType="application/vnd.openxmlformats-officedocument.presentationml.tags+xml"/>
  <Override PartName="/ppt/tags/tag18.xml" ContentType="application/vnd.openxmlformats-officedocument.presentationml.tags+xml"/>
  <Override PartName="/ppt/tags/tag17.xml" ContentType="application/vnd.openxmlformats-officedocument.presentationml.tags+xml"/>
  <Override PartName="/ppt/tags/tag16.xml" ContentType="application/vnd.openxmlformats-officedocument.presentationml.tags+xml"/>
  <Override PartName="/ppt/tags/tag15.xml" ContentType="application/vnd.openxmlformats-officedocument.presentationml.tags+xml"/>
  <Override PartName="/ppt/tags/tag14.xml" ContentType="application/vnd.openxmlformats-officedocument.presentationml.tags+xml"/>
  <Override PartName="/ppt/tags/tag13.xml" ContentType="application/vnd.openxmlformats-officedocument.presentationml.tags+xml"/>
  <Override PartName="/ppt/tags/tag12.xml" ContentType="application/vnd.openxmlformats-officedocument.presentationml.tags+xml"/>
  <Override PartName="/ppt/tags/tag11.xml" ContentType="application/vnd.openxmlformats-officedocument.presentationml.tags+xml"/>
  <Override PartName="/ppt/tags/tag10.xml" ContentType="application/vnd.openxmlformats-officedocument.presentationml.tags+xml"/>
  <Override PartName="/ppt/tags/tag9.xml" ContentType="application/vnd.openxmlformats-officedocument.presentationml.tags+xml"/>
  <Override PartName="/ppt/tags/tag8.xml" ContentType="application/vnd.openxmlformats-officedocument.presentationml.tags+xml"/>
  <Override PartName="/ppt/tags/tag7.xml" ContentType="application/vnd.openxmlformats-officedocument.presentationml.tags+xml"/>
  <Override PartName="/ppt/tags/tag6.xml" ContentType="application/vnd.openxmlformats-officedocument.presentationml.tags+xml"/>
  <Override PartName="/ppt/tags/tag5.xml" ContentType="application/vnd.openxmlformats-officedocument.presentationml.tags+xml"/>
  <Override PartName="/ppt/tags/tag4.xml" ContentType="application/vnd.openxmlformats-officedocument.presentationml.tags+xml"/>
  <Override PartName="/ppt/tags/tag2.xml" ContentType="application/vnd.openxmlformats-officedocument.presentationml.tags+xml"/>
  <Override PartName="/ppt/tags/tag1.xml" ContentType="application/vnd.openxmlformats-officedocument.presentationml.tags+xml"/>
  <Override PartName="/ppt/tags/tag35.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29.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28.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27.xml" ContentType="application/vnd.openxmlformats-officedocument.presentationml.tags+xml"/>
  <Override PartName="/ppt/tags/tag48.xml" ContentType="application/vnd.openxmlformats-officedocument.presentationml.tags+xml"/>
  <Override PartName="/ppt/tags/tag19.xml" ContentType="application/vnd.openxmlformats-officedocument.presentationml.tags+xml"/>
  <Override PartName="/docProps/core.xml" ContentType="application/vnd.openxmlformats-package.core-properties+xml"/>
  <Override PartName="/ppt/tags/tag26.xml" ContentType="application/vnd.openxmlformats-officedocument.presentationml.tags+xml"/>
  <Override PartName="/docProps/app.xml" ContentType="application/vnd.openxmlformats-officedocument.extended-properties+xml"/>
  <Override PartName="/docProps/custom.xml" ContentType="application/vnd.openxmlformats-officedocument.custom-properties+xml"/>
  <Override PartName="/ppt/tags/tag25.xml" ContentType="application/vnd.openxmlformats-officedocument.presentationml.tags+xml"/>
  <Override PartName="/ppt/tags/tag34.xml" ContentType="application/vnd.openxmlformats-officedocument.presentationml.tags+xml"/>
  <Override PartName="/ppt/tags/tag24.xml" ContentType="application/vnd.openxmlformats-officedocument.presentationml.tags+xml"/>
  <Override PartName="/ppt/tags/tag23.xml" ContentType="application/vnd.openxmlformats-officedocument.presentationml.tags+xml"/>
  <Override PartName="/ppt/tags/tag33.xml" ContentType="application/vnd.openxmlformats-officedocument.presentationml.tags+xml"/>
  <Override PartName="/ppt/tags/tag22.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1" r:id="rId2"/>
  </p:sldMasterIdLst>
  <p:notesMasterIdLst>
    <p:notesMasterId r:id="rId31"/>
  </p:notesMasterIdLst>
  <p:handoutMasterIdLst>
    <p:handoutMasterId r:id="rId32"/>
  </p:handoutMasterIdLst>
  <p:sldIdLst>
    <p:sldId id="599" r:id="rId3"/>
    <p:sldId id="600" r:id="rId4"/>
    <p:sldId id="601" r:id="rId5"/>
    <p:sldId id="602" r:id="rId6"/>
    <p:sldId id="605" r:id="rId7"/>
    <p:sldId id="606" r:id="rId8"/>
    <p:sldId id="607" r:id="rId9"/>
    <p:sldId id="608" r:id="rId10"/>
    <p:sldId id="609" r:id="rId11"/>
    <p:sldId id="279" r:id="rId12"/>
    <p:sldId id="280" r:id="rId13"/>
    <p:sldId id="264" r:id="rId14"/>
    <p:sldId id="611" r:id="rId15"/>
    <p:sldId id="265" r:id="rId16"/>
    <p:sldId id="266" r:id="rId17"/>
    <p:sldId id="267" r:id="rId18"/>
    <p:sldId id="268" r:id="rId19"/>
    <p:sldId id="616" r:id="rId20"/>
    <p:sldId id="617" r:id="rId21"/>
    <p:sldId id="618" r:id="rId22"/>
    <p:sldId id="619" r:id="rId23"/>
    <p:sldId id="620" r:id="rId24"/>
    <p:sldId id="604" r:id="rId25"/>
    <p:sldId id="615" r:id="rId26"/>
    <p:sldId id="603" r:id="rId27"/>
    <p:sldId id="271" r:id="rId28"/>
    <p:sldId id="598" r:id="rId29"/>
    <p:sldId id="614" r:id="rId30"/>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F31035C-5B9C-CD79-B687-147C9586E1D2}" name="Cathy Purdy" initials="CP" userId="S::cathy.purdy@Cfp-psc.gc.ca::8b15fcae-7aa8-46c3-8cac-87efd8e5c7b6" providerId="AD"/>
  <p188:author id="{9B03CDF5-E3A9-2B0B-7E7E-8F05EB1CC0B0}" name="Gaétane Clément" initials="GC" userId="S::gaetane.clement@cfp-psc.gc.ca::22b203e4-518b-4ee4-9aa9-cecfd9591afc" providerId="AD"/>
  <p188:author id="{FBAEDEF8-208E-BC93-0FEE-B8CFC109B953}" name="Olga Paraskis" initials="OP" userId="S::olga.paraskis@cfp-psc.gc.ca::4d4b6f49-7089-40d9-a52d-750fc7136d8a" providerId="AD"/>
  <p188:author id="{52215CFD-B1EA-850A-BEFD-9AA96EE1B008}" name="Josée Vertefeuille" initials="JV" userId="S::josee.vertefeuille@Cfp-psc.gc.ca::30ed9614-17f4-4599-889a-b660514b71bf"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0710" autoAdjust="0"/>
  </p:normalViewPr>
  <p:slideViewPr>
    <p:cSldViewPr snapToGrid="0">
      <p:cViewPr varScale="1">
        <p:scale>
          <a:sx n="78" d="100"/>
          <a:sy n="78" d="100"/>
        </p:scale>
        <p:origin x="1836" y="90"/>
      </p:cViewPr>
      <p:guideLst/>
    </p:cSldViewPr>
  </p:slideViewPr>
  <p:notesTextViewPr>
    <p:cViewPr>
      <p:scale>
        <a:sx n="125" d="100"/>
        <a:sy n="125" d="100"/>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customXml" Target="../customXml/item2.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38" Type="http://schemas.openxmlformats.org/officeDocument/2006/relationships/customXml" Target="../customXml/item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handoutMaster" Target="handoutMasters/handoutMaster1.xml"/><Relationship Id="rId37" Type="http://schemas.microsoft.com/office/2018/10/relationships/authors" Target="authors.xml"/><Relationship Id="rId40" Type="http://schemas.openxmlformats.org/officeDocument/2006/relationships/customXml" Target="../customXml/item3.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heme" Target="theme/theme1.xml"/><Relationship Id="rId8" Type="http://schemas.openxmlformats.org/officeDocument/2006/relationships/slide" Target="slides/slide6.xml"/><Relationship Id="rId3"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E266131A-8BFF-E312-D99F-19F0ADDD38B4}"/>
              </a:ext>
            </a:extLst>
          </p:cNvPr>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fr-CA"/>
          </a:p>
        </p:txBody>
      </p:sp>
      <p:sp>
        <p:nvSpPr>
          <p:cNvPr id="3" name="Espace réservé de la date 2">
            <a:extLst>
              <a:ext uri="{FF2B5EF4-FFF2-40B4-BE49-F238E27FC236}">
                <a16:creationId xmlns:a16="http://schemas.microsoft.com/office/drawing/2014/main" id="{31AE08AA-32B6-1F23-0B79-F57D5DC925E5}"/>
              </a:ext>
            </a:extLst>
          </p:cNvPr>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AEACD0F2-8C83-4018-AA86-DB63E767CEBB}" type="datetimeFigureOut">
              <a:rPr lang="fr-CA" smtClean="0"/>
              <a:t>2026-02-17</a:t>
            </a:fld>
            <a:endParaRPr lang="fr-CA"/>
          </a:p>
        </p:txBody>
      </p:sp>
      <p:sp>
        <p:nvSpPr>
          <p:cNvPr id="4" name="Espace réservé du pied de page 3">
            <a:extLst>
              <a:ext uri="{FF2B5EF4-FFF2-40B4-BE49-F238E27FC236}">
                <a16:creationId xmlns:a16="http://schemas.microsoft.com/office/drawing/2014/main" id="{6D952876-895C-393B-9934-D9A7A5E8DFE7}"/>
              </a:ext>
            </a:extLst>
          </p:cNvPr>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fr-CA"/>
          </a:p>
        </p:txBody>
      </p:sp>
      <p:sp>
        <p:nvSpPr>
          <p:cNvPr id="5" name="Espace réservé du numéro de diapositive 4">
            <a:extLst>
              <a:ext uri="{FF2B5EF4-FFF2-40B4-BE49-F238E27FC236}">
                <a16:creationId xmlns:a16="http://schemas.microsoft.com/office/drawing/2014/main" id="{2DCC5E74-874D-694E-76E0-9512A68F2303}"/>
              </a:ext>
            </a:extLst>
          </p:cNvPr>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C8CB853D-81FD-4265-84A3-0B2F0FF701C5}" type="slidenum">
              <a:rPr lang="fr-CA" smtClean="0"/>
              <a:t>‹#›</a:t>
            </a:fld>
            <a:endParaRPr lang="fr-CA"/>
          </a:p>
        </p:txBody>
      </p:sp>
    </p:spTree>
    <p:extLst>
      <p:ext uri="{BB962C8B-B14F-4D97-AF65-F5344CB8AC3E}">
        <p14:creationId xmlns:p14="http://schemas.microsoft.com/office/powerpoint/2010/main" val="12981844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CA"/>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3BC4A0D2-B6D1-4DF3-A216-4D599A6C9212}" type="datetimeFigureOut">
              <a:rPr lang="en-CA" smtClean="0"/>
              <a:t>2026-02-17</a:t>
            </a:fld>
            <a:endParaRPr lang="en-CA"/>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CA"/>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CA"/>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335BF016-1237-450D-82E8-A233844A2037}" type="slidenum">
              <a:rPr lang="en-CA" smtClean="0"/>
              <a:t>‹#›</a:t>
            </a:fld>
            <a:endParaRPr lang="en-CA"/>
          </a:p>
        </p:txBody>
      </p:sp>
    </p:spTree>
    <p:extLst>
      <p:ext uri="{BB962C8B-B14F-4D97-AF65-F5344CB8AC3E}">
        <p14:creationId xmlns:p14="http://schemas.microsoft.com/office/powerpoint/2010/main" val="33304795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Calibri"/>
              <a:ea typeface="Calibri"/>
              <a:cs typeface="Calibri"/>
            </a:endParaRPr>
          </a:p>
        </p:txBody>
      </p:sp>
      <p:sp>
        <p:nvSpPr>
          <p:cNvPr id="4" name="Slide Number Placeholder 3"/>
          <p:cNvSpPr>
            <a:spLocks noGrp="1"/>
          </p:cNvSpPr>
          <p:nvPr>
            <p:ph type="sldNum" sz="quarter" idx="5"/>
          </p:nvPr>
        </p:nvSpPr>
        <p:spPr/>
        <p:txBody>
          <a:bodyPr/>
          <a:lstStyle/>
          <a:p>
            <a:fld id="{335BF016-1237-450D-82E8-A233844A2037}" type="slidenum">
              <a:rPr lang="en-CA" smtClean="0"/>
              <a:t>1</a:t>
            </a:fld>
            <a:endParaRPr lang="en-CA"/>
          </a:p>
        </p:txBody>
      </p:sp>
    </p:spTree>
    <p:extLst>
      <p:ext uri="{BB962C8B-B14F-4D97-AF65-F5344CB8AC3E}">
        <p14:creationId xmlns:p14="http://schemas.microsoft.com/office/powerpoint/2010/main" val="15925245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4BB537-D511-91CC-0390-DBACDCE1AE9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F608430-9514-283C-DFCD-4B0C9775F0F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6ECAF4C-660C-63E0-070B-3AE715B4DB1B}"/>
              </a:ext>
            </a:extLst>
          </p:cNvPr>
          <p:cNvSpPr>
            <a:spLocks noGrp="1"/>
          </p:cNvSpPr>
          <p:nvPr>
            <p:ph type="body" idx="1"/>
          </p:nvPr>
        </p:nvSpPr>
        <p:spPr/>
        <p:txBody>
          <a:bodyPr/>
          <a:lstStyle/>
          <a:p>
            <a:pPr defTabSz="931774">
              <a:defRPr/>
            </a:pPr>
            <a:endParaRPr lang="en-CA" dirty="0">
              <a:latin typeface="Arial"/>
              <a:cs typeface="Arial"/>
            </a:endParaRPr>
          </a:p>
        </p:txBody>
      </p:sp>
      <p:sp>
        <p:nvSpPr>
          <p:cNvPr id="4" name="Slide Number Placeholder 3">
            <a:extLst>
              <a:ext uri="{FF2B5EF4-FFF2-40B4-BE49-F238E27FC236}">
                <a16:creationId xmlns:a16="http://schemas.microsoft.com/office/drawing/2014/main" id="{B1CB31F9-AB10-623A-92EB-2FC38137640C}"/>
              </a:ext>
            </a:extLst>
          </p:cNvPr>
          <p:cNvSpPr>
            <a:spLocks noGrp="1"/>
          </p:cNvSpPr>
          <p:nvPr>
            <p:ph type="sldNum" sz="quarter" idx="5"/>
          </p:nvPr>
        </p:nvSpPr>
        <p:spPr/>
        <p:txBody>
          <a:bodyPr/>
          <a:lstStyle/>
          <a:p>
            <a:pPr defTabSz="931774">
              <a:defRPr/>
            </a:pPr>
            <a:fld id="{335BF016-1237-450D-82E8-A233844A2037}" type="slidenum">
              <a:rPr lang="en-CA">
                <a:solidFill>
                  <a:prstClr val="black"/>
                </a:solidFill>
                <a:latin typeface="Aptos" panose="02110004020202020204"/>
              </a:rPr>
              <a:pPr defTabSz="931774">
                <a:defRPr/>
              </a:pPr>
              <a:t>10</a:t>
            </a:fld>
            <a:endParaRPr lang="en-CA">
              <a:solidFill>
                <a:prstClr val="black"/>
              </a:solidFill>
              <a:latin typeface="Aptos" panose="02110004020202020204"/>
            </a:endParaRPr>
          </a:p>
        </p:txBody>
      </p:sp>
    </p:spTree>
    <p:extLst>
      <p:ext uri="{BB962C8B-B14F-4D97-AF65-F5344CB8AC3E}">
        <p14:creationId xmlns:p14="http://schemas.microsoft.com/office/powerpoint/2010/main" val="16942982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22F518-D9FB-494E-1C72-2C77F59B267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A72F6E5-09D6-7B70-D04C-667579C4F4C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E5A99AB-03EA-4C7D-1722-7E057B651402}"/>
              </a:ext>
            </a:extLst>
          </p:cNvPr>
          <p:cNvSpPr>
            <a:spLocks noGrp="1"/>
          </p:cNvSpPr>
          <p:nvPr>
            <p:ph type="body" idx="1"/>
          </p:nvPr>
        </p:nvSpPr>
        <p:spPr/>
        <p:txBody>
          <a:bodyPr/>
          <a:lstStyle/>
          <a:p>
            <a:endParaRPr lang="en-CA" dirty="0"/>
          </a:p>
        </p:txBody>
      </p:sp>
      <p:sp>
        <p:nvSpPr>
          <p:cNvPr id="4" name="Slide Number Placeholder 3">
            <a:extLst>
              <a:ext uri="{FF2B5EF4-FFF2-40B4-BE49-F238E27FC236}">
                <a16:creationId xmlns:a16="http://schemas.microsoft.com/office/drawing/2014/main" id="{63A711C5-5573-91B3-A0A3-211B942DA59D}"/>
              </a:ext>
            </a:extLst>
          </p:cNvPr>
          <p:cNvSpPr>
            <a:spLocks noGrp="1"/>
          </p:cNvSpPr>
          <p:nvPr>
            <p:ph type="sldNum" sz="quarter" idx="5"/>
          </p:nvPr>
        </p:nvSpPr>
        <p:spPr/>
        <p:txBody>
          <a:bodyPr/>
          <a:lstStyle/>
          <a:p>
            <a:pPr defTabSz="931774">
              <a:defRPr/>
            </a:pPr>
            <a:fld id="{335BF016-1237-450D-82E8-A233844A2037}" type="slidenum">
              <a:rPr lang="en-CA">
                <a:solidFill>
                  <a:prstClr val="black"/>
                </a:solidFill>
                <a:latin typeface="Aptos" panose="02110004020202020204"/>
              </a:rPr>
              <a:pPr defTabSz="931774">
                <a:defRPr/>
              </a:pPr>
              <a:t>11</a:t>
            </a:fld>
            <a:endParaRPr lang="en-CA">
              <a:solidFill>
                <a:prstClr val="black"/>
              </a:solidFill>
              <a:latin typeface="Aptos" panose="02110004020202020204"/>
            </a:endParaRPr>
          </a:p>
        </p:txBody>
      </p:sp>
    </p:spTree>
    <p:extLst>
      <p:ext uri="{BB962C8B-B14F-4D97-AF65-F5344CB8AC3E}">
        <p14:creationId xmlns:p14="http://schemas.microsoft.com/office/powerpoint/2010/main" val="15683233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b="1" dirty="0">
                <a:latin typeface="Arial"/>
                <a:ea typeface="Aptos" panose="020B0004020202020204" pitchFamily="34" charset="0"/>
                <a:cs typeface="Arial"/>
              </a:rPr>
              <a:t>Les bonnes réponses sont A, B, C et D.  </a:t>
            </a:r>
            <a:endParaRPr lang="en-CA" sz="1200" b="1" kern="100" dirty="0">
              <a:latin typeface="Arial"/>
              <a:ea typeface="Aptos" panose="020B0004020202020204" pitchFamily="34" charset="0"/>
              <a:cs typeface="Arial"/>
            </a:endParaRPr>
          </a:p>
          <a:p>
            <a:endParaRPr lang="en-CA" dirty="0"/>
          </a:p>
        </p:txBody>
      </p:sp>
      <p:sp>
        <p:nvSpPr>
          <p:cNvPr id="4" name="Slide Number Placeholder 3"/>
          <p:cNvSpPr>
            <a:spLocks noGrp="1"/>
          </p:cNvSpPr>
          <p:nvPr>
            <p:ph type="sldNum" sz="quarter" idx="5"/>
          </p:nvPr>
        </p:nvSpPr>
        <p:spPr/>
        <p:txBody>
          <a:bodyPr/>
          <a:lstStyle/>
          <a:p>
            <a:fld id="{335BF016-1237-450D-82E8-A233844A2037}" type="slidenum">
              <a:rPr lang="en-CA" smtClean="0"/>
              <a:t>12</a:t>
            </a:fld>
            <a:endParaRPr lang="en-CA"/>
          </a:p>
        </p:txBody>
      </p:sp>
    </p:spTree>
    <p:extLst>
      <p:ext uri="{BB962C8B-B14F-4D97-AF65-F5344CB8AC3E}">
        <p14:creationId xmlns:p14="http://schemas.microsoft.com/office/powerpoint/2010/main" val="12523203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C098C7-5E2A-C531-20D8-352C95ED521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2D9AC3-99F1-1715-07F5-2DD93FD4068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CF78B79-C65A-3D64-692E-4B636EF8E991}"/>
              </a:ext>
            </a:extLst>
          </p:cNvPr>
          <p:cNvSpPr>
            <a:spLocks noGrp="1"/>
          </p:cNvSpPr>
          <p:nvPr>
            <p:ph type="body" idx="1"/>
          </p:nvPr>
        </p:nvSpPr>
        <p:spPr/>
        <p:txBody>
          <a:bodyPr/>
          <a:lstStyle/>
          <a:p>
            <a:endParaRPr lang="en-CA" b="1" i="1" u="sng" dirty="0"/>
          </a:p>
        </p:txBody>
      </p:sp>
      <p:sp>
        <p:nvSpPr>
          <p:cNvPr id="4" name="Slide Number Placeholder 3">
            <a:extLst>
              <a:ext uri="{FF2B5EF4-FFF2-40B4-BE49-F238E27FC236}">
                <a16:creationId xmlns:a16="http://schemas.microsoft.com/office/drawing/2014/main" id="{3CB4F1ED-C082-45FC-0347-3A49492C5C50}"/>
              </a:ext>
            </a:extLst>
          </p:cNvPr>
          <p:cNvSpPr>
            <a:spLocks noGrp="1"/>
          </p:cNvSpPr>
          <p:nvPr>
            <p:ph type="sldNum" sz="quarter" idx="5"/>
          </p:nvPr>
        </p:nvSpPr>
        <p:spPr/>
        <p:txBody>
          <a:bodyPr/>
          <a:lstStyle/>
          <a:p>
            <a:pPr marL="0" marR="0" lvl="0" indent="0" algn="r" defTabSz="931774" rtl="0" eaLnBrk="1" fontAlgn="auto" latinLnBrk="0" hangingPunct="1">
              <a:lnSpc>
                <a:spcPct val="100000"/>
              </a:lnSpc>
              <a:spcBef>
                <a:spcPts val="0"/>
              </a:spcBef>
              <a:spcAft>
                <a:spcPts val="0"/>
              </a:spcAft>
              <a:buClrTx/>
              <a:buSzTx/>
              <a:buFontTx/>
              <a:buNone/>
              <a:tabLst/>
              <a:defRPr/>
            </a:pPr>
            <a:fld id="{335BF016-1237-450D-82E8-A233844A2037}" type="slidenum">
              <a:rPr kumimoji="0" lang="en-CA" sz="12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r" defTabSz="931774" rtl="0" eaLnBrk="1" fontAlgn="auto" latinLnBrk="0" hangingPunct="1">
                <a:lnSpc>
                  <a:spcPct val="100000"/>
                </a:lnSpc>
                <a:spcBef>
                  <a:spcPts val="0"/>
                </a:spcBef>
                <a:spcAft>
                  <a:spcPts val="0"/>
                </a:spcAft>
                <a:buClrTx/>
                <a:buSzTx/>
                <a:buFontTx/>
                <a:buNone/>
                <a:tabLst/>
                <a:defRPr/>
              </a:pPr>
              <a:t>13</a:t>
            </a:fld>
            <a:endParaRPr kumimoji="0" lang="en-CA"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843123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endParaRPr lang="fr-FR" b="1"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335BF016-1237-450D-82E8-A233844A2037}" type="slidenum">
              <a:rPr lang="en-CA" smtClean="0"/>
              <a:t>14</a:t>
            </a:fld>
            <a:endParaRPr lang="en-CA"/>
          </a:p>
        </p:txBody>
      </p:sp>
    </p:spTree>
    <p:extLst>
      <p:ext uri="{BB962C8B-B14F-4D97-AF65-F5344CB8AC3E}">
        <p14:creationId xmlns:p14="http://schemas.microsoft.com/office/powerpoint/2010/main" val="273589271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335BF016-1237-450D-82E8-A233844A2037}" type="slidenum">
              <a:rPr lang="en-CA" smtClean="0"/>
              <a:t>15</a:t>
            </a:fld>
            <a:endParaRPr lang="en-CA"/>
          </a:p>
        </p:txBody>
      </p:sp>
    </p:spTree>
    <p:extLst>
      <p:ext uri="{BB962C8B-B14F-4D97-AF65-F5344CB8AC3E}">
        <p14:creationId xmlns:p14="http://schemas.microsoft.com/office/powerpoint/2010/main" val="423480845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endParaRPr lang="en-CA" sz="1800" dirty="0">
              <a:solidFill>
                <a:srgbClr val="000000"/>
              </a:solidFill>
              <a:latin typeface="Arial" panose="020B060402020202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335BF016-1237-450D-82E8-A233844A2037}" type="slidenum">
              <a:rPr lang="en-CA" smtClean="0"/>
              <a:t>16</a:t>
            </a:fld>
            <a:endParaRPr lang="en-CA"/>
          </a:p>
        </p:txBody>
      </p:sp>
    </p:spTree>
    <p:extLst>
      <p:ext uri="{BB962C8B-B14F-4D97-AF65-F5344CB8AC3E}">
        <p14:creationId xmlns:p14="http://schemas.microsoft.com/office/powerpoint/2010/main" val="41752852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9250" indent="-349250">
              <a:lnSpc>
                <a:spcPct val="107000"/>
              </a:lnSpc>
              <a:buFont typeface="+mj-lt"/>
              <a:buAutoNum type="arabicPeriod"/>
            </a:pPr>
            <a:r>
              <a:rPr lang="fr-FR" sz="1800" dirty="0">
                <a:latin typeface="Arial"/>
                <a:ea typeface="Aptos" panose="020B0004020202020204" pitchFamily="34" charset="0"/>
                <a:cs typeface="Arial"/>
              </a:rPr>
              <a:t>La SMPMD ne constitue </a:t>
            </a:r>
            <a:r>
              <a:rPr lang="fr-FR" sz="1800" u="sng" dirty="0">
                <a:latin typeface="Arial"/>
                <a:ea typeface="Aptos" panose="020B0004020202020204" pitchFamily="34" charset="0"/>
                <a:cs typeface="Arial"/>
              </a:rPr>
              <a:t>pas</a:t>
            </a:r>
            <a:r>
              <a:rPr lang="fr-FR" sz="1800" dirty="0">
                <a:latin typeface="Arial"/>
                <a:ea typeface="Aptos" panose="020B0004020202020204" pitchFamily="34" charset="0"/>
                <a:cs typeface="Arial"/>
              </a:rPr>
              <a:t> un processus de nomination.  </a:t>
            </a:r>
            <a:endParaRPr lang="en-CA" sz="1800" kern="100" dirty="0">
              <a:latin typeface="Aptos"/>
              <a:ea typeface="Aptos" panose="020B0004020202020204" pitchFamily="34" charset="0"/>
              <a:cs typeface="Times New Roman" panose="02020603050405020304" pitchFamily="18" charset="0"/>
            </a:endParaRPr>
          </a:p>
          <a:p>
            <a:pPr>
              <a:lnSpc>
                <a:spcPct val="107000"/>
              </a:lnSpc>
              <a:spcAft>
                <a:spcPts val="815"/>
              </a:spcAft>
            </a:pPr>
            <a:endParaRPr lang="fr-FR" sz="1800" b="1" i="1" dirty="0">
              <a:latin typeface="Arial"/>
              <a:ea typeface="Aptos" panose="020B0004020202020204" pitchFamily="34" charset="0"/>
              <a:cs typeface="Arial"/>
            </a:endParaRPr>
          </a:p>
          <a:p>
            <a:pPr>
              <a:lnSpc>
                <a:spcPct val="107000"/>
              </a:lnSpc>
              <a:spcAft>
                <a:spcPts val="815"/>
              </a:spcAft>
            </a:pPr>
            <a:r>
              <a:rPr lang="fr-FR" sz="1800" b="1" i="1" dirty="0">
                <a:latin typeface="Arial"/>
                <a:ea typeface="Aptos" panose="020B0004020202020204" pitchFamily="34" charset="0"/>
                <a:cs typeface="Arial"/>
              </a:rPr>
              <a:t>Réponse : Vrai</a:t>
            </a:r>
            <a:endParaRPr lang="en-CA" sz="1800" kern="100" dirty="0">
              <a:latin typeface="Arial"/>
              <a:ea typeface="Aptos" panose="020B0004020202020204" pitchFamily="34" charset="0"/>
              <a:cs typeface="Arial"/>
            </a:endParaRPr>
          </a:p>
          <a:p>
            <a:pPr>
              <a:lnSpc>
                <a:spcPct val="107000"/>
              </a:lnSpc>
              <a:spcAft>
                <a:spcPts val="815"/>
              </a:spcAft>
            </a:pPr>
            <a:r>
              <a:rPr lang="fr-FR" sz="1800" b="1" i="1" dirty="0">
                <a:latin typeface="Arial"/>
                <a:ea typeface="Aptos" panose="020B0004020202020204" pitchFamily="34" charset="0"/>
                <a:cs typeface="Arial"/>
              </a:rPr>
              <a:t> </a:t>
            </a:r>
            <a:endParaRPr lang="en-CA" sz="1800" kern="100" dirty="0">
              <a:latin typeface="Arial"/>
              <a:ea typeface="Aptos" panose="020B0004020202020204" pitchFamily="34" charset="0"/>
              <a:cs typeface="Arial"/>
            </a:endParaRPr>
          </a:p>
          <a:p>
            <a:pPr>
              <a:lnSpc>
                <a:spcPct val="107000"/>
              </a:lnSpc>
            </a:pPr>
            <a:r>
              <a:rPr lang="fr-FR" sz="1800" dirty="0">
                <a:latin typeface="Arial"/>
                <a:ea typeface="Aptos" panose="020B0004020202020204" pitchFamily="34" charset="0"/>
                <a:cs typeface="Arial"/>
              </a:rPr>
              <a:t>2. </a:t>
            </a:r>
            <a:r>
              <a:rPr lang="fr-FR" dirty="0">
                <a:latin typeface="Arial"/>
                <a:cs typeface="Arial"/>
              </a:rPr>
              <a:t>Un gestionnaire peut demander une évaluation de langue seconde même si le fonctionnaire satisfait aux exigences linguistiques du poste.</a:t>
            </a:r>
          </a:p>
          <a:p>
            <a:pPr>
              <a:lnSpc>
                <a:spcPct val="107000"/>
              </a:lnSpc>
            </a:pPr>
            <a:endParaRPr lang="fr-FR" dirty="0">
              <a:latin typeface="Arial"/>
              <a:ea typeface="Aptos" panose="020B0004020202020204" pitchFamily="34" charset="0"/>
              <a:cs typeface="Arial"/>
            </a:endParaRPr>
          </a:p>
          <a:p>
            <a:pPr>
              <a:lnSpc>
                <a:spcPct val="107000"/>
              </a:lnSpc>
              <a:spcAft>
                <a:spcPts val="815"/>
              </a:spcAft>
            </a:pPr>
            <a:r>
              <a:rPr lang="fr-FR" sz="1800" b="1" i="1" dirty="0">
                <a:latin typeface="Arial"/>
                <a:ea typeface="Aptos" panose="020B0004020202020204" pitchFamily="34" charset="0"/>
                <a:cs typeface="Arial"/>
              </a:rPr>
              <a:t>Réponse : Vrai</a:t>
            </a:r>
            <a:endParaRPr lang="en-CA" sz="1800" kern="100" dirty="0">
              <a:latin typeface="Arial"/>
              <a:ea typeface="Aptos" panose="020B0004020202020204" pitchFamily="34" charset="0"/>
              <a:cs typeface="Arial"/>
            </a:endParaRPr>
          </a:p>
          <a:p>
            <a:pPr>
              <a:lnSpc>
                <a:spcPct val="107000"/>
              </a:lnSpc>
              <a:spcAft>
                <a:spcPts val="815"/>
              </a:spcAft>
            </a:pPr>
            <a:r>
              <a:rPr lang="fr-FR" sz="1800" i="1" dirty="0">
                <a:latin typeface="Arial"/>
                <a:ea typeface="Aptos" panose="020B0004020202020204" pitchFamily="34" charset="0"/>
                <a:cs typeface="Arial"/>
              </a:rPr>
              <a:t> </a:t>
            </a:r>
            <a:endParaRPr lang="en-CA" sz="1800" kern="100" dirty="0">
              <a:latin typeface="Arial"/>
              <a:ea typeface="Aptos" panose="020B0004020202020204" pitchFamily="34" charset="0"/>
              <a:cs typeface="Arial"/>
            </a:endParaRPr>
          </a:p>
          <a:p>
            <a:pPr>
              <a:lnSpc>
                <a:spcPct val="107000"/>
              </a:lnSpc>
              <a:spcAft>
                <a:spcPts val="815"/>
              </a:spcAft>
            </a:pPr>
            <a:r>
              <a:rPr lang="fr-FR" sz="1800" dirty="0">
                <a:latin typeface="Arial"/>
                <a:ea typeface="Aptos" panose="020B0004020202020204" pitchFamily="34" charset="0"/>
                <a:cs typeface="Arial"/>
              </a:rPr>
              <a:t>3. Les résultats d’évaluations antérieures peuvent être utilisés dans le contexte de la SMPMD.</a:t>
            </a:r>
          </a:p>
          <a:p>
            <a:pPr>
              <a:lnSpc>
                <a:spcPct val="107000"/>
              </a:lnSpc>
              <a:spcAft>
                <a:spcPts val="815"/>
              </a:spcAft>
            </a:pPr>
            <a:endParaRPr lang="fr-FR" sz="1800" kern="100" dirty="0">
              <a:latin typeface="Arial"/>
              <a:ea typeface="Aptos" panose="020B0004020202020204" pitchFamily="34" charset="0"/>
              <a:cs typeface="Arial"/>
            </a:endParaRPr>
          </a:p>
          <a:p>
            <a:pPr>
              <a:lnSpc>
                <a:spcPct val="107000"/>
              </a:lnSpc>
              <a:spcAft>
                <a:spcPts val="815"/>
              </a:spcAft>
            </a:pPr>
            <a:r>
              <a:rPr lang="fr-FR" sz="1800" b="1" i="1" dirty="0">
                <a:latin typeface="Arial"/>
                <a:ea typeface="Aptos" panose="020B0004020202020204" pitchFamily="34" charset="0"/>
                <a:cs typeface="Arial"/>
              </a:rPr>
              <a:t>Réponse : Vrai</a:t>
            </a:r>
            <a:endParaRPr lang="en-CA" dirty="0"/>
          </a:p>
        </p:txBody>
      </p:sp>
      <p:sp>
        <p:nvSpPr>
          <p:cNvPr id="4" name="Slide Number Placeholder 3"/>
          <p:cNvSpPr>
            <a:spLocks noGrp="1"/>
          </p:cNvSpPr>
          <p:nvPr>
            <p:ph type="sldNum" sz="quarter" idx="5"/>
          </p:nvPr>
        </p:nvSpPr>
        <p:spPr/>
        <p:txBody>
          <a:bodyPr/>
          <a:lstStyle/>
          <a:p>
            <a:fld id="{335BF016-1237-450D-82E8-A233844A2037}" type="slidenum">
              <a:rPr lang="en-CA" smtClean="0"/>
              <a:t>17</a:t>
            </a:fld>
            <a:endParaRPr lang="en-CA"/>
          </a:p>
        </p:txBody>
      </p:sp>
    </p:spTree>
    <p:extLst>
      <p:ext uri="{BB962C8B-B14F-4D97-AF65-F5344CB8AC3E}">
        <p14:creationId xmlns:p14="http://schemas.microsoft.com/office/powerpoint/2010/main" val="348792718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335BF016-1237-450D-82E8-A233844A2037}" type="slidenum">
              <a:rPr lang="en-CA" smtClean="0"/>
              <a:t>20</a:t>
            </a:fld>
            <a:endParaRPr lang="en-CA"/>
          </a:p>
        </p:txBody>
      </p:sp>
    </p:spTree>
    <p:extLst>
      <p:ext uri="{BB962C8B-B14F-4D97-AF65-F5344CB8AC3E}">
        <p14:creationId xmlns:p14="http://schemas.microsoft.com/office/powerpoint/2010/main" val="196760831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335BF016-1237-450D-82E8-A233844A2037}" type="slidenum">
              <a:rPr lang="en-CA" smtClean="0"/>
              <a:t>22</a:t>
            </a:fld>
            <a:endParaRPr lang="en-CA"/>
          </a:p>
        </p:txBody>
      </p:sp>
    </p:spTree>
    <p:extLst>
      <p:ext uri="{BB962C8B-B14F-4D97-AF65-F5344CB8AC3E}">
        <p14:creationId xmlns:p14="http://schemas.microsoft.com/office/powerpoint/2010/main" val="27295074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b="1"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335BF016-1237-450D-82E8-A233844A2037}" type="slidenum">
              <a:rPr lang="en-CA" smtClean="0"/>
              <a:t>2</a:t>
            </a:fld>
            <a:endParaRPr lang="en-CA"/>
          </a:p>
        </p:txBody>
      </p:sp>
    </p:spTree>
    <p:extLst>
      <p:ext uri="{BB962C8B-B14F-4D97-AF65-F5344CB8AC3E}">
        <p14:creationId xmlns:p14="http://schemas.microsoft.com/office/powerpoint/2010/main" val="314726757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65919E-2ABB-9257-2B5F-D536245A1A8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EA2AE0E-DE94-E800-8235-A3911FD866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D4E3B79-41AB-CB1D-81B7-8371EDCFBE7F}"/>
              </a:ext>
            </a:extLst>
          </p:cNvPr>
          <p:cNvSpPr>
            <a:spLocks noGrp="1"/>
          </p:cNvSpPr>
          <p:nvPr>
            <p:ph type="body" idx="1"/>
          </p:nvPr>
        </p:nvSpPr>
        <p:spPr/>
        <p:txBody>
          <a:bodyPr/>
          <a:lstStyle/>
          <a:p>
            <a:endParaRPr lang="en-CA" dirty="0"/>
          </a:p>
        </p:txBody>
      </p:sp>
      <p:sp>
        <p:nvSpPr>
          <p:cNvPr id="4" name="Slide Number Placeholder 3">
            <a:extLst>
              <a:ext uri="{FF2B5EF4-FFF2-40B4-BE49-F238E27FC236}">
                <a16:creationId xmlns:a16="http://schemas.microsoft.com/office/drawing/2014/main" id="{2ADD6880-F6D0-39C1-CFB6-782485512C47}"/>
              </a:ext>
            </a:extLst>
          </p:cNvPr>
          <p:cNvSpPr>
            <a:spLocks noGrp="1"/>
          </p:cNvSpPr>
          <p:nvPr>
            <p:ph type="sldNum" sz="quarter" idx="5"/>
          </p:nvPr>
        </p:nvSpPr>
        <p:spPr/>
        <p:txBody>
          <a:bodyPr/>
          <a:lstStyle/>
          <a:p>
            <a:fld id="{335BF016-1237-450D-82E8-A233844A2037}" type="slidenum">
              <a:rPr lang="en-CA" smtClean="0"/>
              <a:t>23</a:t>
            </a:fld>
            <a:endParaRPr lang="en-CA"/>
          </a:p>
        </p:txBody>
      </p:sp>
    </p:spTree>
    <p:extLst>
      <p:ext uri="{BB962C8B-B14F-4D97-AF65-F5344CB8AC3E}">
        <p14:creationId xmlns:p14="http://schemas.microsoft.com/office/powerpoint/2010/main" val="253997578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C20E8E-C62A-F4B5-9D88-EE8D7B26CA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BE0947-0FFC-505F-FD9A-9C4C7E58BFB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E5B7398-19E5-4976-22D6-A1C8212ECFB9}"/>
              </a:ext>
            </a:extLst>
          </p:cNvPr>
          <p:cNvSpPr>
            <a:spLocks noGrp="1"/>
          </p:cNvSpPr>
          <p:nvPr>
            <p:ph type="body" idx="1"/>
          </p:nvPr>
        </p:nvSpPr>
        <p:spPr/>
        <p:txBody>
          <a:bodyPr/>
          <a:lstStyle/>
          <a:p>
            <a:endParaRPr lang="en-CA" dirty="0"/>
          </a:p>
        </p:txBody>
      </p:sp>
      <p:sp>
        <p:nvSpPr>
          <p:cNvPr id="4" name="Slide Number Placeholder 3">
            <a:extLst>
              <a:ext uri="{FF2B5EF4-FFF2-40B4-BE49-F238E27FC236}">
                <a16:creationId xmlns:a16="http://schemas.microsoft.com/office/drawing/2014/main" id="{8EE9B1A1-AFC9-E9D1-D6B6-E190E3C971D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35BF016-1237-450D-82E8-A233844A2037}" type="slidenum">
              <a:rPr kumimoji="0" lang="en-CA"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CA"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55849456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335BF016-1237-450D-82E8-A233844A2037}" type="slidenum">
              <a:rPr lang="en-CA" smtClean="0"/>
              <a:t>25</a:t>
            </a:fld>
            <a:endParaRPr lang="en-CA"/>
          </a:p>
        </p:txBody>
      </p:sp>
    </p:spTree>
    <p:extLst>
      <p:ext uri="{BB962C8B-B14F-4D97-AF65-F5344CB8AC3E}">
        <p14:creationId xmlns:p14="http://schemas.microsoft.com/office/powerpoint/2010/main" val="77336227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335BF016-1237-450D-82E8-A233844A2037}" type="slidenum">
              <a:rPr lang="en-CA" smtClean="0"/>
              <a:t>26</a:t>
            </a:fld>
            <a:endParaRPr lang="en-CA"/>
          </a:p>
        </p:txBody>
      </p:sp>
    </p:spTree>
    <p:extLst>
      <p:ext uri="{BB962C8B-B14F-4D97-AF65-F5344CB8AC3E}">
        <p14:creationId xmlns:p14="http://schemas.microsoft.com/office/powerpoint/2010/main" val="58373826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lnSpc>
                <a:spcPct val="107000"/>
              </a:lnSpc>
              <a:spcAft>
                <a:spcPts val="815"/>
              </a:spcAft>
              <a:defRPr/>
            </a:pPr>
            <a:endParaRPr lang="fr-FR" b="1"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3DA289C7-B4B8-49AB-8EED-C1D57E2E55A6}" type="slidenum">
              <a:rPr lang="en-CA" smtClean="0"/>
              <a:t>27</a:t>
            </a:fld>
            <a:endParaRPr lang="en-CA"/>
          </a:p>
        </p:txBody>
      </p:sp>
    </p:spTree>
    <p:extLst>
      <p:ext uri="{BB962C8B-B14F-4D97-AF65-F5344CB8AC3E}">
        <p14:creationId xmlns:p14="http://schemas.microsoft.com/office/powerpoint/2010/main" val="402583135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335BF016-1237-450D-82E8-A233844A2037}" type="slidenum">
              <a:rPr lang="en-CA" smtClean="0"/>
              <a:t>28</a:t>
            </a:fld>
            <a:endParaRPr lang="en-CA"/>
          </a:p>
        </p:txBody>
      </p:sp>
    </p:spTree>
    <p:extLst>
      <p:ext uri="{BB962C8B-B14F-4D97-AF65-F5344CB8AC3E}">
        <p14:creationId xmlns:p14="http://schemas.microsoft.com/office/powerpoint/2010/main" val="33137099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fr-FR"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335BF016-1237-450D-82E8-A233844A2037}" type="slidenum">
              <a:rPr lang="en-CA" smtClean="0"/>
              <a:t>3</a:t>
            </a:fld>
            <a:endParaRPr lang="en-CA"/>
          </a:p>
        </p:txBody>
      </p:sp>
    </p:spTree>
    <p:extLst>
      <p:ext uri="{BB962C8B-B14F-4D97-AF65-F5344CB8AC3E}">
        <p14:creationId xmlns:p14="http://schemas.microsoft.com/office/powerpoint/2010/main" val="36355880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Calibri"/>
              <a:ea typeface="Calibri"/>
              <a:cs typeface="Calibri"/>
            </a:endParaRPr>
          </a:p>
        </p:txBody>
      </p:sp>
      <p:sp>
        <p:nvSpPr>
          <p:cNvPr id="4" name="Slide Number Placeholder 3"/>
          <p:cNvSpPr>
            <a:spLocks noGrp="1"/>
          </p:cNvSpPr>
          <p:nvPr>
            <p:ph type="sldNum" sz="quarter" idx="5"/>
          </p:nvPr>
        </p:nvSpPr>
        <p:spPr/>
        <p:txBody>
          <a:bodyPr/>
          <a:lstStyle/>
          <a:p>
            <a:fld id="{335BF016-1237-450D-82E8-A233844A2037}" type="slidenum">
              <a:rPr lang="en-CA" smtClean="0"/>
              <a:t>4</a:t>
            </a:fld>
            <a:endParaRPr lang="en-CA"/>
          </a:p>
        </p:txBody>
      </p:sp>
    </p:spTree>
    <p:extLst>
      <p:ext uri="{BB962C8B-B14F-4D97-AF65-F5344CB8AC3E}">
        <p14:creationId xmlns:p14="http://schemas.microsoft.com/office/powerpoint/2010/main" val="499410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430EDA-D066-D69B-E3D1-4A5DA11F82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839805C-5754-F8CF-D210-9C4F0D50CAE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14BA8EA-A3A7-2568-2D2F-9623980AE6C0}"/>
              </a:ext>
            </a:extLst>
          </p:cNvPr>
          <p:cNvSpPr>
            <a:spLocks noGrp="1"/>
          </p:cNvSpPr>
          <p:nvPr>
            <p:ph type="body" idx="1"/>
          </p:nvPr>
        </p:nvSpPr>
        <p:spPr/>
        <p:txBody>
          <a:bodyPr/>
          <a:lstStyle/>
          <a:p>
            <a:endParaRPr lang="fr-FR"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6348C09D-502A-8A78-7C67-1F0C0DF3ADB5}"/>
              </a:ext>
            </a:extLst>
          </p:cNvPr>
          <p:cNvSpPr>
            <a:spLocks noGrp="1"/>
          </p:cNvSpPr>
          <p:nvPr>
            <p:ph type="sldNum" sz="quarter" idx="5"/>
          </p:nvPr>
        </p:nvSpPr>
        <p:spPr/>
        <p:txBody>
          <a:bodyPr/>
          <a:lstStyle/>
          <a:p>
            <a:fld id="{335BF016-1237-450D-82E8-A233844A2037}" type="slidenum">
              <a:rPr lang="en-CA" smtClean="0"/>
              <a:t>5</a:t>
            </a:fld>
            <a:endParaRPr lang="en-CA"/>
          </a:p>
        </p:txBody>
      </p:sp>
    </p:spTree>
    <p:extLst>
      <p:ext uri="{BB962C8B-B14F-4D97-AF65-F5344CB8AC3E}">
        <p14:creationId xmlns:p14="http://schemas.microsoft.com/office/powerpoint/2010/main" val="2994629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6391B7-FC4C-AAF9-962A-BCBE2F7EF4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A83B682-EDC1-71DC-37A1-4ED6E443E9D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F0CEF3A-20F5-4C26-B41C-C0EE404662FA}"/>
              </a:ext>
            </a:extLst>
          </p:cNvPr>
          <p:cNvSpPr>
            <a:spLocks noGrp="1"/>
          </p:cNvSpPr>
          <p:nvPr>
            <p:ph type="body" idx="1"/>
          </p:nvPr>
        </p:nvSpPr>
        <p:spPr/>
        <p:txBody>
          <a:bodyPr/>
          <a:lstStyle/>
          <a:p>
            <a:endParaRPr lang="en-CA" dirty="0"/>
          </a:p>
          <a:p>
            <a:endParaRPr lang="en-CA" dirty="0"/>
          </a:p>
        </p:txBody>
      </p:sp>
      <p:sp>
        <p:nvSpPr>
          <p:cNvPr id="4" name="Slide Number Placeholder 3">
            <a:extLst>
              <a:ext uri="{FF2B5EF4-FFF2-40B4-BE49-F238E27FC236}">
                <a16:creationId xmlns:a16="http://schemas.microsoft.com/office/drawing/2014/main" id="{2970A594-7867-C136-9B35-B7FA7B4C3E56}"/>
              </a:ext>
            </a:extLst>
          </p:cNvPr>
          <p:cNvSpPr>
            <a:spLocks noGrp="1"/>
          </p:cNvSpPr>
          <p:nvPr>
            <p:ph type="sldNum" sz="quarter" idx="5"/>
          </p:nvPr>
        </p:nvSpPr>
        <p:spPr/>
        <p:txBody>
          <a:bodyPr/>
          <a:lstStyle/>
          <a:p>
            <a:fld id="{335BF016-1237-450D-82E8-A233844A2037}" type="slidenum">
              <a:rPr lang="en-CA" smtClean="0"/>
              <a:t>6</a:t>
            </a:fld>
            <a:endParaRPr lang="en-CA"/>
          </a:p>
        </p:txBody>
      </p:sp>
    </p:spTree>
    <p:extLst>
      <p:ext uri="{BB962C8B-B14F-4D97-AF65-F5344CB8AC3E}">
        <p14:creationId xmlns:p14="http://schemas.microsoft.com/office/powerpoint/2010/main" val="28990385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335BF016-1237-450D-82E8-A233844A2037}" type="slidenum">
              <a:rPr lang="en-CA" smtClean="0"/>
              <a:t>7</a:t>
            </a:fld>
            <a:endParaRPr lang="en-CA"/>
          </a:p>
        </p:txBody>
      </p:sp>
    </p:spTree>
    <p:extLst>
      <p:ext uri="{BB962C8B-B14F-4D97-AF65-F5344CB8AC3E}">
        <p14:creationId xmlns:p14="http://schemas.microsoft.com/office/powerpoint/2010/main" val="26315619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335BF016-1237-450D-82E8-A233844A2037}" type="slidenum">
              <a:rPr lang="en-CA" smtClean="0"/>
              <a:t>8</a:t>
            </a:fld>
            <a:endParaRPr lang="en-CA"/>
          </a:p>
        </p:txBody>
      </p:sp>
    </p:spTree>
    <p:extLst>
      <p:ext uri="{BB962C8B-B14F-4D97-AF65-F5344CB8AC3E}">
        <p14:creationId xmlns:p14="http://schemas.microsoft.com/office/powerpoint/2010/main" val="34415467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335BF016-1237-450D-82E8-A233844A2037}" type="slidenum">
              <a:rPr lang="en-CA" smtClean="0"/>
              <a:t>9</a:t>
            </a:fld>
            <a:endParaRPr lang="en-CA"/>
          </a:p>
        </p:txBody>
      </p:sp>
    </p:spTree>
    <p:extLst>
      <p:ext uri="{BB962C8B-B14F-4D97-AF65-F5344CB8AC3E}">
        <p14:creationId xmlns:p14="http://schemas.microsoft.com/office/powerpoint/2010/main" val="174443731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Page couverture - FRA">
    <p:spTree>
      <p:nvGrpSpPr>
        <p:cNvPr id="1" name=""/>
        <p:cNvGrpSpPr/>
        <p:nvPr/>
      </p:nvGrpSpPr>
      <p:grpSpPr>
        <a:xfrm>
          <a:off x="0" y="0"/>
          <a:ext cx="0" cy="0"/>
          <a:chOff x="0" y="0"/>
          <a:chExt cx="0" cy="0"/>
        </a:xfrm>
      </p:grpSpPr>
      <p:sp>
        <p:nvSpPr>
          <p:cNvPr id="2" name="Title 1"/>
          <p:cNvSpPr>
            <a:spLocks noGrp="1"/>
          </p:cNvSpPr>
          <p:nvPr>
            <p:ph type="ctrTitle"/>
          </p:nvPr>
        </p:nvSpPr>
        <p:spPr>
          <a:xfrm>
            <a:off x="1247775" y="1195388"/>
            <a:ext cx="10297766" cy="2387600"/>
          </a:xfrm>
        </p:spPr>
        <p:txBody>
          <a:bodyPr anchor="t"/>
          <a:lstStyle>
            <a:lvl1pPr algn="l">
              <a:defRPr sz="6000" baseline="0">
                <a:solidFill>
                  <a:schemeClr val="tx1">
                    <a:lumMod val="50000"/>
                  </a:schemeClr>
                </a:solidFill>
              </a:defRPr>
            </a:lvl1pPr>
          </a:lstStyle>
          <a:p>
            <a:r>
              <a:rPr lang="en-US" noProof="0"/>
              <a:t>Click to edit Master title style</a:t>
            </a:r>
            <a:endParaRPr lang="fr-CA" noProof="0"/>
          </a:p>
        </p:txBody>
      </p:sp>
      <p:sp>
        <p:nvSpPr>
          <p:cNvPr id="3" name="Subtitle 2"/>
          <p:cNvSpPr>
            <a:spLocks noGrp="1"/>
          </p:cNvSpPr>
          <p:nvPr>
            <p:ph type="subTitle" idx="1"/>
          </p:nvPr>
        </p:nvSpPr>
        <p:spPr>
          <a:xfrm>
            <a:off x="1247775" y="3654012"/>
            <a:ext cx="6362700" cy="1389062"/>
          </a:xfrm>
        </p:spPr>
        <p:txBody>
          <a:bodyPr/>
          <a:lstStyle>
            <a:lvl1pPr marL="0" indent="0" algn="l">
              <a:buNone/>
              <a:defRPr sz="2400">
                <a:solidFill>
                  <a:schemeClr val="tx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endParaRPr lang="fr-CA" noProof="0"/>
          </a:p>
        </p:txBody>
      </p:sp>
      <p:pic>
        <p:nvPicPr>
          <p:cNvPr id="7" name="Picture 6" descr="décoratif">
            <a:extLst>
              <a:ext uri="{C183D7F6-B498-43B3-948B-1728B52AA6E4}">
                <adec:decorative xmlns:adec="http://schemas.microsoft.com/office/drawing/2017/decorative" val="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018815"/>
            <a:ext cx="12200592" cy="2848708"/>
          </a:xfrm>
          <a:prstGeom prst="rect">
            <a:avLst/>
          </a:prstGeom>
        </p:spPr>
      </p:pic>
      <p:pic>
        <p:nvPicPr>
          <p:cNvPr id="8" name="Picture 7" descr="Bannière avec l'identifiant de la Commission de la fonction publique du Canada à gauche et mot symbole Canada à droite."/>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46458" y="376654"/>
            <a:ext cx="10899083" cy="360097"/>
          </a:xfrm>
          <a:prstGeom prst="rect">
            <a:avLst/>
          </a:prstGeom>
        </p:spPr>
      </p:pic>
    </p:spTree>
    <p:extLst>
      <p:ext uri="{BB962C8B-B14F-4D97-AF65-F5344CB8AC3E}">
        <p14:creationId xmlns:p14="http://schemas.microsoft.com/office/powerpoint/2010/main" val="29746472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solidFill>
                  <a:schemeClr val="tx1">
                    <a:lumMod val="50000"/>
                  </a:schemeClr>
                </a:solidFill>
              </a:defRPr>
            </a:lvl1pPr>
          </a:lstStyle>
          <a:p>
            <a:r>
              <a:rPr lang="en-US" noProof="0"/>
              <a:t>Click to edit Master title style</a:t>
            </a:r>
            <a:endParaRPr lang="fr-CA" noProof="0"/>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a:t>Click icon to add picture</a:t>
            </a:r>
            <a:endParaRPr lang="fr-CA" noProof="0"/>
          </a:p>
        </p:txBody>
      </p:sp>
      <p:sp>
        <p:nvSpPr>
          <p:cNvPr id="4" name="Text Placeholder 3"/>
          <p:cNvSpPr>
            <a:spLocks noGrp="1"/>
          </p:cNvSpPr>
          <p:nvPr>
            <p:ph type="body" sz="half" idx="2"/>
          </p:nvPr>
        </p:nvSpPr>
        <p:spPr>
          <a:xfrm>
            <a:off x="839788" y="2057400"/>
            <a:ext cx="3932237" cy="3811588"/>
          </a:xfrm>
        </p:spPr>
        <p:txBody>
          <a:bodyPr>
            <a:normAutofit/>
          </a:bodyPr>
          <a:lstStyle>
            <a:lvl1pPr marL="0" indent="0">
              <a:buNone/>
              <a:defRPr sz="1800">
                <a:solidFill>
                  <a:schemeClr val="tx1">
                    <a:lumMod val="5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Click to edit Master text styles</a:t>
            </a:r>
          </a:p>
        </p:txBody>
      </p:sp>
      <p:sp>
        <p:nvSpPr>
          <p:cNvPr id="5" name="Date Placeholder 4"/>
          <p:cNvSpPr>
            <a:spLocks noGrp="1"/>
          </p:cNvSpPr>
          <p:nvPr>
            <p:ph type="dt" sz="half" idx="10"/>
          </p:nvPr>
        </p:nvSpPr>
        <p:spPr/>
        <p:txBody>
          <a:bodyPr/>
          <a:lstStyle>
            <a:lvl1pPr>
              <a:defRPr>
                <a:solidFill>
                  <a:schemeClr val="tx1">
                    <a:lumMod val="50000"/>
                  </a:schemeClr>
                </a:solidFill>
              </a:defRPr>
            </a:lvl1pPr>
          </a:lstStyle>
          <a:p>
            <a:fld id="{55C6F07C-8ABD-412D-9FC4-42533EC957FE}" type="datetime1">
              <a:rPr lang="fr-CA" smtClean="0"/>
              <a:t>2026-02-17</a:t>
            </a:fld>
            <a:endParaRPr lang="fr-CA"/>
          </a:p>
        </p:txBody>
      </p:sp>
      <p:sp>
        <p:nvSpPr>
          <p:cNvPr id="6" name="Footer Placeholder 5"/>
          <p:cNvSpPr>
            <a:spLocks noGrp="1"/>
          </p:cNvSpPr>
          <p:nvPr>
            <p:ph type="ftr" sz="quarter" idx="11"/>
          </p:nvPr>
        </p:nvSpPr>
        <p:spPr/>
        <p:txBody>
          <a:bodyPr/>
          <a:lstStyle>
            <a:lvl1pPr>
              <a:defRPr>
                <a:solidFill>
                  <a:schemeClr val="tx1">
                    <a:lumMod val="50000"/>
                  </a:schemeClr>
                </a:solidFill>
              </a:defRPr>
            </a:lvl1pPr>
          </a:lstStyle>
          <a:p>
            <a:endParaRPr lang="fr-CA"/>
          </a:p>
        </p:txBody>
      </p:sp>
      <p:sp>
        <p:nvSpPr>
          <p:cNvPr id="7" name="Slide Number Placeholder 6"/>
          <p:cNvSpPr>
            <a:spLocks noGrp="1"/>
          </p:cNvSpPr>
          <p:nvPr>
            <p:ph type="sldNum" sz="quarter" idx="12"/>
          </p:nvPr>
        </p:nvSpPr>
        <p:spPr/>
        <p:txBody>
          <a:bodyPr/>
          <a:lstStyle>
            <a:lvl1pPr>
              <a:defRPr>
                <a:solidFill>
                  <a:schemeClr val="tx1">
                    <a:lumMod val="50000"/>
                  </a:schemeClr>
                </a:solidFill>
              </a:defRPr>
            </a:lvl1pPr>
          </a:lstStyle>
          <a:p>
            <a:fld id="{C9E7B19F-562E-4687-915F-44F4066EA527}" type="slidenum">
              <a:rPr lang="fr-CA" smtClean="0"/>
              <a:pPr/>
              <a:t>‹#›</a:t>
            </a:fld>
            <a:endParaRPr lang="fr-CA"/>
          </a:p>
        </p:txBody>
      </p:sp>
    </p:spTree>
    <p:extLst>
      <p:ext uri="{BB962C8B-B14F-4D97-AF65-F5344CB8AC3E}">
        <p14:creationId xmlns:p14="http://schemas.microsoft.com/office/powerpoint/2010/main" val="5996244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lumMod val="50000"/>
                  </a:schemeClr>
                </a:solidFill>
              </a:defRPr>
            </a:lvl1pPr>
          </a:lstStyle>
          <a:p>
            <a:r>
              <a:rPr lang="en-US" noProof="0"/>
              <a:t>Click to edit Master title style</a:t>
            </a:r>
            <a:endParaRPr lang="fr-CA" noProof="0"/>
          </a:p>
        </p:txBody>
      </p:sp>
      <p:sp>
        <p:nvSpPr>
          <p:cNvPr id="3" name="Vertical Text Placeholder 2"/>
          <p:cNvSpPr>
            <a:spLocks noGrp="1"/>
          </p:cNvSpPr>
          <p:nvPr>
            <p:ph type="body" orient="vert" idx="1"/>
          </p:nvPr>
        </p:nvSpPr>
        <p:spPr/>
        <p:txBody>
          <a:bodyPr vert="eaVert"/>
          <a:lstStyle>
            <a:lvl1pPr marL="0" indent="0">
              <a:buNone/>
              <a:defRPr>
                <a:solidFill>
                  <a:schemeClr val="tx1">
                    <a:lumMod val="50000"/>
                  </a:schemeClr>
                </a:solidFill>
              </a:defRPr>
            </a:lvl1pPr>
            <a:lvl2pPr>
              <a:defRPr>
                <a:solidFill>
                  <a:schemeClr val="tx1">
                    <a:lumMod val="50000"/>
                  </a:schemeClr>
                </a:solidFill>
              </a:defRPr>
            </a:lvl2pPr>
            <a:lvl3pPr>
              <a:defRPr>
                <a:solidFill>
                  <a:schemeClr val="tx1">
                    <a:lumMod val="50000"/>
                  </a:schemeClr>
                </a:solidFill>
              </a:defRPr>
            </a:lvl3pPr>
            <a:lvl4pPr>
              <a:defRPr>
                <a:solidFill>
                  <a:schemeClr val="tx1">
                    <a:lumMod val="50000"/>
                  </a:schemeClr>
                </a:solidFill>
              </a:defRPr>
            </a:lvl4pPr>
            <a:lvl5pPr>
              <a:defRPr>
                <a:solidFill>
                  <a:schemeClr val="tx1">
                    <a:lumMod val="50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fr-CA" noProof="0"/>
          </a:p>
        </p:txBody>
      </p:sp>
      <p:sp>
        <p:nvSpPr>
          <p:cNvPr id="4" name="Date Placeholder 3"/>
          <p:cNvSpPr>
            <a:spLocks noGrp="1"/>
          </p:cNvSpPr>
          <p:nvPr>
            <p:ph type="dt" sz="half" idx="10"/>
          </p:nvPr>
        </p:nvSpPr>
        <p:spPr/>
        <p:txBody>
          <a:bodyPr/>
          <a:lstStyle>
            <a:lvl1pPr>
              <a:defRPr>
                <a:solidFill>
                  <a:schemeClr val="tx1">
                    <a:lumMod val="50000"/>
                  </a:schemeClr>
                </a:solidFill>
              </a:defRPr>
            </a:lvl1pPr>
          </a:lstStyle>
          <a:p>
            <a:fld id="{3D257BA7-3A00-42AF-B7E4-051C38B9246E}" type="datetime1">
              <a:rPr lang="fr-CA" smtClean="0"/>
              <a:t>2026-02-17</a:t>
            </a:fld>
            <a:endParaRPr lang="fr-CA"/>
          </a:p>
        </p:txBody>
      </p:sp>
      <p:sp>
        <p:nvSpPr>
          <p:cNvPr id="5" name="Footer Placeholder 4"/>
          <p:cNvSpPr>
            <a:spLocks noGrp="1"/>
          </p:cNvSpPr>
          <p:nvPr>
            <p:ph type="ftr" sz="quarter" idx="11"/>
          </p:nvPr>
        </p:nvSpPr>
        <p:spPr/>
        <p:txBody>
          <a:bodyPr/>
          <a:lstStyle>
            <a:lvl1pPr>
              <a:defRPr>
                <a:solidFill>
                  <a:schemeClr val="tx1">
                    <a:lumMod val="50000"/>
                  </a:schemeClr>
                </a:solidFill>
              </a:defRPr>
            </a:lvl1pPr>
          </a:lstStyle>
          <a:p>
            <a:endParaRPr lang="fr-CA"/>
          </a:p>
        </p:txBody>
      </p:sp>
      <p:sp>
        <p:nvSpPr>
          <p:cNvPr id="6" name="Slide Number Placeholder 5"/>
          <p:cNvSpPr>
            <a:spLocks noGrp="1"/>
          </p:cNvSpPr>
          <p:nvPr>
            <p:ph type="sldNum" sz="quarter" idx="12"/>
          </p:nvPr>
        </p:nvSpPr>
        <p:spPr/>
        <p:txBody>
          <a:bodyPr/>
          <a:lstStyle>
            <a:lvl1pPr>
              <a:defRPr>
                <a:solidFill>
                  <a:schemeClr val="tx1">
                    <a:lumMod val="50000"/>
                  </a:schemeClr>
                </a:solidFill>
              </a:defRPr>
            </a:lvl1pPr>
          </a:lstStyle>
          <a:p>
            <a:fld id="{C9E7B19F-562E-4687-915F-44F4066EA527}" type="slidenum">
              <a:rPr lang="en-CA" smtClean="0"/>
              <a:pPr/>
              <a:t>‹#›</a:t>
            </a:fld>
            <a:endParaRPr lang="en-CA"/>
          </a:p>
        </p:txBody>
      </p:sp>
    </p:spTree>
    <p:extLst>
      <p:ext uri="{BB962C8B-B14F-4D97-AF65-F5344CB8AC3E}">
        <p14:creationId xmlns:p14="http://schemas.microsoft.com/office/powerpoint/2010/main" val="21990417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lvl1pPr>
              <a:defRPr>
                <a:solidFill>
                  <a:schemeClr val="tx1">
                    <a:lumMod val="50000"/>
                  </a:schemeClr>
                </a:solidFill>
              </a:defRPr>
            </a:lvl1pPr>
          </a:lstStyle>
          <a:p>
            <a:r>
              <a:rPr lang="en-US" noProof="0"/>
              <a:t>Click to edit Master title style</a:t>
            </a:r>
            <a:endParaRPr lang="fr-CA" noProof="0"/>
          </a:p>
        </p:txBody>
      </p:sp>
      <p:sp>
        <p:nvSpPr>
          <p:cNvPr id="3" name="Vertical Text Placeholder 2"/>
          <p:cNvSpPr>
            <a:spLocks noGrp="1"/>
          </p:cNvSpPr>
          <p:nvPr>
            <p:ph type="body" orient="vert" idx="1"/>
          </p:nvPr>
        </p:nvSpPr>
        <p:spPr>
          <a:xfrm>
            <a:off x="838200" y="365125"/>
            <a:ext cx="7734300" cy="5811838"/>
          </a:xfrm>
        </p:spPr>
        <p:txBody>
          <a:bodyPr vert="eaVert"/>
          <a:lstStyle>
            <a:lvl1pPr marL="0" indent="0">
              <a:buNone/>
              <a:defRPr>
                <a:solidFill>
                  <a:schemeClr val="tx1">
                    <a:lumMod val="50000"/>
                  </a:schemeClr>
                </a:solidFill>
              </a:defRPr>
            </a:lvl1pPr>
            <a:lvl2pPr>
              <a:defRPr>
                <a:solidFill>
                  <a:schemeClr val="tx1">
                    <a:lumMod val="50000"/>
                  </a:schemeClr>
                </a:solidFill>
              </a:defRPr>
            </a:lvl2pPr>
            <a:lvl3pPr>
              <a:defRPr>
                <a:solidFill>
                  <a:schemeClr val="tx1">
                    <a:lumMod val="50000"/>
                  </a:schemeClr>
                </a:solidFill>
              </a:defRPr>
            </a:lvl3pPr>
            <a:lvl4pPr>
              <a:defRPr>
                <a:solidFill>
                  <a:schemeClr val="tx1">
                    <a:lumMod val="50000"/>
                  </a:schemeClr>
                </a:solidFill>
              </a:defRPr>
            </a:lvl4pPr>
            <a:lvl5pPr>
              <a:defRPr>
                <a:solidFill>
                  <a:schemeClr val="tx1">
                    <a:lumMod val="50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fr-CA" noProof="0"/>
          </a:p>
        </p:txBody>
      </p:sp>
      <p:sp>
        <p:nvSpPr>
          <p:cNvPr id="4" name="Date Placeholder 3"/>
          <p:cNvSpPr>
            <a:spLocks noGrp="1"/>
          </p:cNvSpPr>
          <p:nvPr>
            <p:ph type="dt" sz="half" idx="10"/>
          </p:nvPr>
        </p:nvSpPr>
        <p:spPr/>
        <p:txBody>
          <a:bodyPr/>
          <a:lstStyle>
            <a:lvl1pPr>
              <a:defRPr>
                <a:solidFill>
                  <a:schemeClr val="tx1">
                    <a:lumMod val="50000"/>
                  </a:schemeClr>
                </a:solidFill>
              </a:defRPr>
            </a:lvl1pPr>
          </a:lstStyle>
          <a:p>
            <a:fld id="{D6E4EA13-9347-4ABD-9960-1D1AB455D58D}" type="datetime1">
              <a:rPr lang="fr-CA" smtClean="0"/>
              <a:t>2026-02-17</a:t>
            </a:fld>
            <a:endParaRPr lang="fr-CA"/>
          </a:p>
        </p:txBody>
      </p:sp>
      <p:sp>
        <p:nvSpPr>
          <p:cNvPr id="5" name="Footer Placeholder 4"/>
          <p:cNvSpPr>
            <a:spLocks noGrp="1"/>
          </p:cNvSpPr>
          <p:nvPr>
            <p:ph type="ftr" sz="quarter" idx="11"/>
          </p:nvPr>
        </p:nvSpPr>
        <p:spPr/>
        <p:txBody>
          <a:bodyPr/>
          <a:lstStyle>
            <a:lvl1pPr>
              <a:defRPr>
                <a:solidFill>
                  <a:schemeClr val="tx1">
                    <a:lumMod val="50000"/>
                  </a:schemeClr>
                </a:solidFill>
              </a:defRPr>
            </a:lvl1pPr>
          </a:lstStyle>
          <a:p>
            <a:endParaRPr lang="fr-CA"/>
          </a:p>
        </p:txBody>
      </p:sp>
      <p:sp>
        <p:nvSpPr>
          <p:cNvPr id="6" name="Slide Number Placeholder 5"/>
          <p:cNvSpPr>
            <a:spLocks noGrp="1"/>
          </p:cNvSpPr>
          <p:nvPr>
            <p:ph type="sldNum" sz="quarter" idx="12"/>
          </p:nvPr>
        </p:nvSpPr>
        <p:spPr/>
        <p:txBody>
          <a:bodyPr/>
          <a:lstStyle>
            <a:lvl1pPr>
              <a:defRPr>
                <a:solidFill>
                  <a:schemeClr val="tx1">
                    <a:lumMod val="50000"/>
                  </a:schemeClr>
                </a:solidFill>
              </a:defRPr>
            </a:lvl1pPr>
          </a:lstStyle>
          <a:p>
            <a:fld id="{C9E7B19F-562E-4687-915F-44F4066EA527}" type="slidenum">
              <a:rPr lang="fr-CA" smtClean="0"/>
              <a:pPr/>
              <a:t>‹#›</a:t>
            </a:fld>
            <a:endParaRPr lang="fr-CA"/>
          </a:p>
        </p:txBody>
      </p:sp>
    </p:spTree>
    <p:extLst>
      <p:ext uri="{BB962C8B-B14F-4D97-AF65-F5344CB8AC3E}">
        <p14:creationId xmlns:p14="http://schemas.microsoft.com/office/powerpoint/2010/main" val="32448738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Cover Page - FRA">
    <p:spTree>
      <p:nvGrpSpPr>
        <p:cNvPr id="1" name=""/>
        <p:cNvGrpSpPr/>
        <p:nvPr/>
      </p:nvGrpSpPr>
      <p:grpSpPr>
        <a:xfrm>
          <a:off x="0" y="0"/>
          <a:ext cx="0" cy="0"/>
          <a:chOff x="0" y="0"/>
          <a:chExt cx="0" cy="0"/>
        </a:xfrm>
      </p:grpSpPr>
      <p:sp>
        <p:nvSpPr>
          <p:cNvPr id="2" name="Title 1"/>
          <p:cNvSpPr>
            <a:spLocks noGrp="1"/>
          </p:cNvSpPr>
          <p:nvPr>
            <p:ph type="ctrTitle"/>
          </p:nvPr>
        </p:nvSpPr>
        <p:spPr>
          <a:xfrm>
            <a:off x="1247775" y="1122363"/>
            <a:ext cx="10297766" cy="2387600"/>
          </a:xfrm>
        </p:spPr>
        <p:txBody>
          <a:bodyPr anchor="t"/>
          <a:lstStyle>
            <a:lvl1pPr algn="l">
              <a:defRPr sz="6000"/>
            </a:lvl1pPr>
          </a:lstStyle>
          <a:p>
            <a:r>
              <a:rPr lang="en-US" noProof="0"/>
              <a:t>Click to edit Master title style</a:t>
            </a:r>
            <a:endParaRPr lang="en-CA" noProof="0"/>
          </a:p>
        </p:txBody>
      </p:sp>
      <p:sp>
        <p:nvSpPr>
          <p:cNvPr id="3" name="Subtitle 2"/>
          <p:cNvSpPr>
            <a:spLocks noGrp="1"/>
          </p:cNvSpPr>
          <p:nvPr>
            <p:ph type="subTitle" idx="1"/>
          </p:nvPr>
        </p:nvSpPr>
        <p:spPr>
          <a:xfrm>
            <a:off x="1247775" y="3582988"/>
            <a:ext cx="6362700" cy="13890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endParaRPr lang="en-CA" noProof="0"/>
          </a:p>
        </p:txBody>
      </p:sp>
      <p:pic>
        <p:nvPicPr>
          <p:cNvPr id="7" name="Picture 6" descr="decorative">
            <a:extLst>
              <a:ext uri="{C183D7F6-B498-43B3-948B-1728B52AA6E4}">
                <adec:decorative xmlns:adec="http://schemas.microsoft.com/office/drawing/2017/decorative" val="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018817"/>
            <a:ext cx="12200592" cy="2848708"/>
          </a:xfrm>
          <a:prstGeom prst="rect">
            <a:avLst/>
          </a:prstGeom>
        </p:spPr>
      </p:pic>
      <p:pic>
        <p:nvPicPr>
          <p:cNvPr id="8" name="Picture 7" descr="Bannière avec la signature en français de la Commission de la fonction publique du Canada à gauche et le mot-symbole Canada à droite"/>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46458" y="376654"/>
            <a:ext cx="10899083" cy="360097"/>
          </a:xfrm>
          <a:prstGeom prst="rect">
            <a:avLst/>
          </a:prstGeom>
        </p:spPr>
      </p:pic>
    </p:spTree>
    <p:extLst>
      <p:ext uri="{BB962C8B-B14F-4D97-AF65-F5344CB8AC3E}">
        <p14:creationId xmlns:p14="http://schemas.microsoft.com/office/powerpoint/2010/main" val="10315885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Cover Page - ENG">
    <p:spTree>
      <p:nvGrpSpPr>
        <p:cNvPr id="1" name=""/>
        <p:cNvGrpSpPr/>
        <p:nvPr/>
      </p:nvGrpSpPr>
      <p:grpSpPr>
        <a:xfrm>
          <a:off x="0" y="0"/>
          <a:ext cx="0" cy="0"/>
          <a:chOff x="0" y="0"/>
          <a:chExt cx="0" cy="0"/>
        </a:xfrm>
      </p:grpSpPr>
      <p:sp>
        <p:nvSpPr>
          <p:cNvPr id="2" name="Title 1"/>
          <p:cNvSpPr>
            <a:spLocks noGrp="1"/>
          </p:cNvSpPr>
          <p:nvPr>
            <p:ph type="ctrTitle"/>
          </p:nvPr>
        </p:nvSpPr>
        <p:spPr>
          <a:xfrm>
            <a:off x="1247775" y="1122363"/>
            <a:ext cx="10297766" cy="2387600"/>
          </a:xfrm>
        </p:spPr>
        <p:txBody>
          <a:bodyPr anchor="t"/>
          <a:lstStyle>
            <a:lvl1pPr algn="l">
              <a:defRPr sz="6000"/>
            </a:lvl1pPr>
          </a:lstStyle>
          <a:p>
            <a:r>
              <a:rPr lang="en-US" noProof="0"/>
              <a:t>Click to edit Master title style</a:t>
            </a:r>
            <a:endParaRPr lang="en-CA" noProof="0"/>
          </a:p>
        </p:txBody>
      </p:sp>
      <p:sp>
        <p:nvSpPr>
          <p:cNvPr id="3" name="Subtitle 2"/>
          <p:cNvSpPr>
            <a:spLocks noGrp="1"/>
          </p:cNvSpPr>
          <p:nvPr>
            <p:ph type="subTitle" idx="1"/>
          </p:nvPr>
        </p:nvSpPr>
        <p:spPr>
          <a:xfrm>
            <a:off x="1247775" y="3582988"/>
            <a:ext cx="6362700" cy="13890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endParaRPr lang="en-CA" noProof="0"/>
          </a:p>
        </p:txBody>
      </p:sp>
      <p:pic>
        <p:nvPicPr>
          <p:cNvPr id="7" name="Picture 6" descr="decorative"/>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018817"/>
            <a:ext cx="12200592" cy="2848708"/>
          </a:xfrm>
          <a:prstGeom prst="rect">
            <a:avLst/>
          </a:prstGeom>
        </p:spPr>
      </p:pic>
      <p:pic>
        <p:nvPicPr>
          <p:cNvPr id="8" name="Picture 7" descr="Banner with the Public Service Commission of Canada's English signature on the left, and the Canada wordmark on the right "/>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46458" y="377509"/>
            <a:ext cx="10899083" cy="358387"/>
          </a:xfrm>
          <a:prstGeom prst="rect">
            <a:avLst/>
          </a:prstGeom>
        </p:spPr>
      </p:pic>
    </p:spTree>
    <p:extLst>
      <p:ext uri="{BB962C8B-B14F-4D97-AF65-F5344CB8AC3E}">
        <p14:creationId xmlns:p14="http://schemas.microsoft.com/office/powerpoint/2010/main" val="16336642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lumMod val="50000"/>
                  </a:schemeClr>
                </a:solidFill>
              </a:defRPr>
            </a:lvl1pPr>
          </a:lstStyle>
          <a:p>
            <a:r>
              <a:rPr lang="en-US" noProof="0"/>
              <a:t>Click to edit Master title style</a:t>
            </a:r>
            <a:endParaRPr lang="en-CA" noProof="0"/>
          </a:p>
        </p:txBody>
      </p:sp>
      <p:sp>
        <p:nvSpPr>
          <p:cNvPr id="3" name="Content Placeholder 2"/>
          <p:cNvSpPr>
            <a:spLocks noGrp="1"/>
          </p:cNvSpPr>
          <p:nvPr>
            <p:ph idx="1"/>
          </p:nvPr>
        </p:nvSpPr>
        <p:spPr/>
        <p:txBody>
          <a:bodyPr/>
          <a:lstStyle>
            <a:lvl1pPr marL="0" indent="0">
              <a:lnSpc>
                <a:spcPct val="100000"/>
              </a:lnSpc>
              <a:buNone/>
              <a:defRPr>
                <a:solidFill>
                  <a:schemeClr val="tx1">
                    <a:lumMod val="50000"/>
                  </a:schemeClr>
                </a:solidFill>
              </a:defRPr>
            </a:lvl1pPr>
            <a:lvl2pPr>
              <a:lnSpc>
                <a:spcPct val="100000"/>
              </a:lnSpc>
              <a:defRPr>
                <a:solidFill>
                  <a:schemeClr val="tx1">
                    <a:lumMod val="50000"/>
                  </a:schemeClr>
                </a:solidFill>
              </a:defRPr>
            </a:lvl2pPr>
            <a:lvl3pPr>
              <a:lnSpc>
                <a:spcPct val="100000"/>
              </a:lnSpc>
              <a:defRPr>
                <a:solidFill>
                  <a:schemeClr val="tx1">
                    <a:lumMod val="50000"/>
                  </a:schemeClr>
                </a:solidFill>
              </a:defRPr>
            </a:lvl3pPr>
            <a:lvl4pPr>
              <a:lnSpc>
                <a:spcPct val="100000"/>
              </a:lnSpc>
              <a:defRPr>
                <a:solidFill>
                  <a:schemeClr val="tx1">
                    <a:lumMod val="50000"/>
                  </a:schemeClr>
                </a:solidFill>
              </a:defRPr>
            </a:lvl4pPr>
            <a:lvl5pPr>
              <a:lnSpc>
                <a:spcPct val="100000"/>
              </a:lnSpc>
              <a:defRPr>
                <a:solidFill>
                  <a:schemeClr val="tx1">
                    <a:lumMod val="50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CA" noProof="0"/>
          </a:p>
        </p:txBody>
      </p:sp>
      <p:sp>
        <p:nvSpPr>
          <p:cNvPr id="4" name="Date Placeholder 3"/>
          <p:cNvSpPr>
            <a:spLocks noGrp="1"/>
          </p:cNvSpPr>
          <p:nvPr>
            <p:ph type="dt" sz="half" idx="10"/>
          </p:nvPr>
        </p:nvSpPr>
        <p:spPr/>
        <p:txBody>
          <a:bodyPr/>
          <a:lstStyle/>
          <a:p>
            <a:fld id="{800370AC-A0A1-4E86-8B21-E7D2C9CB358D}" type="datetime1">
              <a:rPr lang="fr-CA" smtClean="0"/>
              <a:t>2026-02-17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9E7B19F-562E-4687-915F-44F4066EA527}" type="slidenum">
              <a:rPr lang="en-CA" smtClean="0"/>
              <a:t>‹#›</a:t>
            </a:fld>
            <a:endParaRPr lang="en-CA"/>
          </a:p>
        </p:txBody>
      </p:sp>
    </p:spTree>
    <p:extLst>
      <p:ext uri="{BB962C8B-B14F-4D97-AF65-F5344CB8AC3E}">
        <p14:creationId xmlns:p14="http://schemas.microsoft.com/office/powerpoint/2010/main" val="28670460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Title">
    <p:spTree>
      <p:nvGrpSpPr>
        <p:cNvPr id="1" name=""/>
        <p:cNvGrpSpPr/>
        <p:nvPr/>
      </p:nvGrpSpPr>
      <p:grpSpPr>
        <a:xfrm>
          <a:off x="0" y="0"/>
          <a:ext cx="0" cy="0"/>
          <a:chOff x="0" y="0"/>
          <a:chExt cx="0" cy="0"/>
        </a:xfrm>
      </p:grpSpPr>
      <p:sp>
        <p:nvSpPr>
          <p:cNvPr id="2" name="Title 1"/>
          <p:cNvSpPr>
            <a:spLocks noGrp="1"/>
          </p:cNvSpPr>
          <p:nvPr>
            <p:ph type="title"/>
          </p:nvPr>
        </p:nvSpPr>
        <p:spPr>
          <a:xfrm>
            <a:off x="831850" y="671513"/>
            <a:ext cx="10515600" cy="2852737"/>
          </a:xfrm>
        </p:spPr>
        <p:txBody>
          <a:bodyPr anchor="b"/>
          <a:lstStyle>
            <a:lvl1pPr>
              <a:defRPr sz="6000">
                <a:solidFill>
                  <a:schemeClr val="tx1">
                    <a:lumMod val="50000"/>
                  </a:schemeClr>
                </a:solidFill>
              </a:defRPr>
            </a:lvl1pPr>
          </a:lstStyle>
          <a:p>
            <a:r>
              <a:rPr lang="en-US" noProof="0"/>
              <a:t>Click to edit Master title style</a:t>
            </a:r>
            <a:endParaRPr lang="en-CA" noProof="0"/>
          </a:p>
        </p:txBody>
      </p:sp>
      <p:sp>
        <p:nvSpPr>
          <p:cNvPr id="3" name="Text Placeholder 2"/>
          <p:cNvSpPr>
            <a:spLocks noGrp="1"/>
          </p:cNvSpPr>
          <p:nvPr>
            <p:ph type="body" idx="1"/>
          </p:nvPr>
        </p:nvSpPr>
        <p:spPr>
          <a:xfrm>
            <a:off x="831850" y="3551238"/>
            <a:ext cx="10515600" cy="1500187"/>
          </a:xfrm>
        </p:spPr>
        <p:txBody>
          <a:bodyPr/>
          <a:lstStyle>
            <a:lvl1pPr marL="0" indent="0">
              <a:buNone/>
              <a:defRPr sz="2400">
                <a:solidFill>
                  <a:schemeClr val="tx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Click to edit Master text styles</a:t>
            </a:r>
          </a:p>
        </p:txBody>
      </p:sp>
      <p:sp>
        <p:nvSpPr>
          <p:cNvPr id="4" name="Date Placeholder 3"/>
          <p:cNvSpPr>
            <a:spLocks noGrp="1"/>
          </p:cNvSpPr>
          <p:nvPr>
            <p:ph type="dt" sz="half" idx="10"/>
          </p:nvPr>
        </p:nvSpPr>
        <p:spPr/>
        <p:txBody>
          <a:bodyPr/>
          <a:lstStyle>
            <a:lvl1pPr>
              <a:defRPr>
                <a:solidFill>
                  <a:schemeClr val="tx1">
                    <a:lumMod val="50000"/>
                  </a:schemeClr>
                </a:solidFill>
              </a:defRPr>
            </a:lvl1pPr>
          </a:lstStyle>
          <a:p>
            <a:fld id="{3C0DCE9C-A44C-4934-9835-EE2B0B2A7C75}" type="datetime1">
              <a:rPr lang="fr-CA" smtClean="0"/>
              <a:t>2026-02-17</a:t>
            </a:fld>
            <a:endParaRPr lang="en-CA"/>
          </a:p>
        </p:txBody>
      </p:sp>
      <p:sp>
        <p:nvSpPr>
          <p:cNvPr id="5" name="Footer Placeholder 4"/>
          <p:cNvSpPr>
            <a:spLocks noGrp="1"/>
          </p:cNvSpPr>
          <p:nvPr>
            <p:ph type="ftr" sz="quarter" idx="11"/>
          </p:nvPr>
        </p:nvSpPr>
        <p:spPr/>
        <p:txBody>
          <a:bodyPr/>
          <a:lstStyle>
            <a:lvl1pPr>
              <a:defRPr>
                <a:solidFill>
                  <a:schemeClr val="tx1">
                    <a:lumMod val="50000"/>
                  </a:schemeClr>
                </a:solidFill>
              </a:defRPr>
            </a:lvl1pPr>
          </a:lstStyle>
          <a:p>
            <a:endParaRPr lang="en-CA"/>
          </a:p>
        </p:txBody>
      </p:sp>
      <p:sp>
        <p:nvSpPr>
          <p:cNvPr id="6" name="Slide Number Placeholder 5"/>
          <p:cNvSpPr>
            <a:spLocks noGrp="1"/>
          </p:cNvSpPr>
          <p:nvPr>
            <p:ph type="sldNum" sz="quarter" idx="12"/>
          </p:nvPr>
        </p:nvSpPr>
        <p:spPr/>
        <p:txBody>
          <a:bodyPr/>
          <a:lstStyle>
            <a:lvl1pPr>
              <a:defRPr>
                <a:solidFill>
                  <a:schemeClr val="tx1">
                    <a:lumMod val="50000"/>
                  </a:schemeClr>
                </a:solidFill>
              </a:defRPr>
            </a:lvl1pPr>
          </a:lstStyle>
          <a:p>
            <a:fld id="{C9E7B19F-562E-4687-915F-44F4066EA527}" type="slidenum">
              <a:rPr lang="en-CA" smtClean="0"/>
              <a:pPr/>
              <a:t>‹#›</a:t>
            </a:fld>
            <a:endParaRPr lang="en-CA"/>
          </a:p>
        </p:txBody>
      </p:sp>
    </p:spTree>
    <p:extLst>
      <p:ext uri="{BB962C8B-B14F-4D97-AF65-F5344CB8AC3E}">
        <p14:creationId xmlns:p14="http://schemas.microsoft.com/office/powerpoint/2010/main" val="27832696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lumMod val="50000"/>
                  </a:schemeClr>
                </a:solidFill>
              </a:defRPr>
            </a:lvl1pPr>
          </a:lstStyle>
          <a:p>
            <a:r>
              <a:rPr lang="en-US" noProof="0"/>
              <a:t>Click to edit Master title style</a:t>
            </a:r>
            <a:endParaRPr lang="en-CA" noProof="0"/>
          </a:p>
        </p:txBody>
      </p:sp>
      <p:sp>
        <p:nvSpPr>
          <p:cNvPr id="3" name="Content Placeholder 2"/>
          <p:cNvSpPr>
            <a:spLocks noGrp="1"/>
          </p:cNvSpPr>
          <p:nvPr>
            <p:ph sz="half" idx="1"/>
          </p:nvPr>
        </p:nvSpPr>
        <p:spPr>
          <a:xfrm>
            <a:off x="838200" y="1825625"/>
            <a:ext cx="5181600" cy="4106863"/>
          </a:xfrm>
        </p:spPr>
        <p:txBody>
          <a:bodyPr/>
          <a:lstStyle>
            <a:lvl1pPr>
              <a:defRPr>
                <a:solidFill>
                  <a:schemeClr val="tx1">
                    <a:lumMod val="50000"/>
                  </a:schemeClr>
                </a:solidFill>
              </a:defRPr>
            </a:lvl1pPr>
            <a:lvl2pPr>
              <a:defRPr>
                <a:solidFill>
                  <a:schemeClr val="tx1">
                    <a:lumMod val="50000"/>
                  </a:schemeClr>
                </a:solidFill>
              </a:defRPr>
            </a:lvl2pPr>
            <a:lvl3pPr>
              <a:defRPr>
                <a:solidFill>
                  <a:schemeClr val="tx1">
                    <a:lumMod val="50000"/>
                  </a:schemeClr>
                </a:solidFill>
              </a:defRPr>
            </a:lvl3pPr>
            <a:lvl4pPr>
              <a:defRPr>
                <a:solidFill>
                  <a:schemeClr val="tx1">
                    <a:lumMod val="50000"/>
                  </a:schemeClr>
                </a:solidFill>
              </a:defRPr>
            </a:lvl4pPr>
            <a:lvl5pPr>
              <a:defRPr>
                <a:solidFill>
                  <a:schemeClr val="tx1">
                    <a:lumMod val="50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CA" noProof="0"/>
          </a:p>
        </p:txBody>
      </p:sp>
      <p:sp>
        <p:nvSpPr>
          <p:cNvPr id="4" name="Content Placeholder 3"/>
          <p:cNvSpPr>
            <a:spLocks noGrp="1"/>
          </p:cNvSpPr>
          <p:nvPr>
            <p:ph sz="half" idx="2"/>
          </p:nvPr>
        </p:nvSpPr>
        <p:spPr>
          <a:xfrm>
            <a:off x="6172200" y="1825625"/>
            <a:ext cx="5181600" cy="4106863"/>
          </a:xfrm>
        </p:spPr>
        <p:txBody>
          <a:bodyPr/>
          <a:lstStyle>
            <a:lvl1pPr>
              <a:defRPr>
                <a:solidFill>
                  <a:schemeClr val="tx1">
                    <a:lumMod val="50000"/>
                  </a:schemeClr>
                </a:solidFill>
              </a:defRPr>
            </a:lvl1pPr>
            <a:lvl2pPr>
              <a:defRPr>
                <a:solidFill>
                  <a:schemeClr val="tx1">
                    <a:lumMod val="50000"/>
                  </a:schemeClr>
                </a:solidFill>
              </a:defRPr>
            </a:lvl2pPr>
            <a:lvl3pPr>
              <a:defRPr>
                <a:solidFill>
                  <a:schemeClr val="tx1">
                    <a:lumMod val="50000"/>
                  </a:schemeClr>
                </a:solidFill>
              </a:defRPr>
            </a:lvl3pPr>
            <a:lvl4pPr>
              <a:defRPr>
                <a:solidFill>
                  <a:schemeClr val="tx1">
                    <a:lumMod val="50000"/>
                  </a:schemeClr>
                </a:solidFill>
              </a:defRPr>
            </a:lvl4pPr>
            <a:lvl5pPr>
              <a:defRPr>
                <a:solidFill>
                  <a:schemeClr val="tx1">
                    <a:lumMod val="50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CA" noProof="0"/>
          </a:p>
        </p:txBody>
      </p:sp>
      <p:sp>
        <p:nvSpPr>
          <p:cNvPr id="5" name="Date Placeholder 4"/>
          <p:cNvSpPr>
            <a:spLocks noGrp="1"/>
          </p:cNvSpPr>
          <p:nvPr>
            <p:ph type="dt" sz="half" idx="10"/>
          </p:nvPr>
        </p:nvSpPr>
        <p:spPr/>
        <p:txBody>
          <a:bodyPr/>
          <a:lstStyle>
            <a:lvl1pPr>
              <a:defRPr>
                <a:solidFill>
                  <a:schemeClr val="tx1">
                    <a:lumMod val="50000"/>
                  </a:schemeClr>
                </a:solidFill>
              </a:defRPr>
            </a:lvl1pPr>
          </a:lstStyle>
          <a:p>
            <a:fld id="{C6941456-D126-48F1-BA4B-2D5EEF3BEA20}" type="datetime1">
              <a:rPr lang="fr-CA" smtClean="0"/>
              <a:t>2026-02-17</a:t>
            </a:fld>
            <a:endParaRPr lang="en-CA"/>
          </a:p>
        </p:txBody>
      </p:sp>
      <p:sp>
        <p:nvSpPr>
          <p:cNvPr id="6" name="Footer Placeholder 5"/>
          <p:cNvSpPr>
            <a:spLocks noGrp="1"/>
          </p:cNvSpPr>
          <p:nvPr>
            <p:ph type="ftr" sz="quarter" idx="11"/>
          </p:nvPr>
        </p:nvSpPr>
        <p:spPr/>
        <p:txBody>
          <a:bodyPr/>
          <a:lstStyle>
            <a:lvl1pPr>
              <a:defRPr>
                <a:solidFill>
                  <a:schemeClr val="tx1">
                    <a:lumMod val="50000"/>
                  </a:schemeClr>
                </a:solidFill>
              </a:defRPr>
            </a:lvl1pPr>
          </a:lstStyle>
          <a:p>
            <a:endParaRPr lang="en-CA"/>
          </a:p>
        </p:txBody>
      </p:sp>
      <p:sp>
        <p:nvSpPr>
          <p:cNvPr id="7" name="Slide Number Placeholder 6"/>
          <p:cNvSpPr>
            <a:spLocks noGrp="1"/>
          </p:cNvSpPr>
          <p:nvPr>
            <p:ph type="sldNum" sz="quarter" idx="12"/>
          </p:nvPr>
        </p:nvSpPr>
        <p:spPr>
          <a:xfrm>
            <a:off x="10782300" y="6418263"/>
            <a:ext cx="1219200" cy="365125"/>
          </a:xfrm>
        </p:spPr>
        <p:txBody>
          <a:bodyPr/>
          <a:lstStyle>
            <a:lvl1pPr>
              <a:defRPr>
                <a:solidFill>
                  <a:schemeClr val="tx1">
                    <a:lumMod val="50000"/>
                  </a:schemeClr>
                </a:solidFill>
              </a:defRPr>
            </a:lvl1pPr>
          </a:lstStyle>
          <a:p>
            <a:fld id="{C9E7B19F-562E-4687-915F-44F4066EA527}" type="slidenum">
              <a:rPr lang="en-CA" smtClean="0"/>
              <a:pPr/>
              <a:t>‹#›</a:t>
            </a:fld>
            <a:endParaRPr lang="en-CA"/>
          </a:p>
        </p:txBody>
      </p:sp>
    </p:spTree>
    <p:extLst>
      <p:ext uri="{BB962C8B-B14F-4D97-AF65-F5344CB8AC3E}">
        <p14:creationId xmlns:p14="http://schemas.microsoft.com/office/powerpoint/2010/main" val="339016272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lvl1pPr>
              <a:defRPr>
                <a:solidFill>
                  <a:schemeClr val="tx1">
                    <a:lumMod val="50000"/>
                  </a:schemeClr>
                </a:solidFill>
              </a:defRPr>
            </a:lvl1pPr>
          </a:lstStyle>
          <a:p>
            <a:r>
              <a:rPr lang="en-US" noProof="0"/>
              <a:t>Click to edit Master title style</a:t>
            </a:r>
            <a:endParaRPr lang="en-CA" noProof="0"/>
          </a:p>
        </p:txBody>
      </p:sp>
      <p:sp>
        <p:nvSpPr>
          <p:cNvPr id="3" name="Text Placeholder 2"/>
          <p:cNvSpPr>
            <a:spLocks noGrp="1"/>
          </p:cNvSpPr>
          <p:nvPr>
            <p:ph type="body" idx="1"/>
          </p:nvPr>
        </p:nvSpPr>
        <p:spPr>
          <a:xfrm>
            <a:off x="839788" y="1681163"/>
            <a:ext cx="5157787" cy="823912"/>
          </a:xfrm>
        </p:spPr>
        <p:txBody>
          <a:bodyPr anchor="b">
            <a:normAutofit/>
          </a:bodyPr>
          <a:lstStyle>
            <a:lvl1pPr marL="0" indent="0">
              <a:buNone/>
              <a:defRPr sz="2800" b="0">
                <a:solidFill>
                  <a:schemeClr val="tx1">
                    <a:lumMod val="50000"/>
                  </a:schemeClr>
                </a:solidFill>
                <a:latin typeface="+mj-lt"/>
                <a:cs typeface="Segoe UI Semibold" panose="020B07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4" name="Content Placeholder 3"/>
          <p:cNvSpPr>
            <a:spLocks noGrp="1"/>
          </p:cNvSpPr>
          <p:nvPr>
            <p:ph sz="half" idx="2"/>
          </p:nvPr>
        </p:nvSpPr>
        <p:spPr>
          <a:xfrm>
            <a:off x="839788" y="2505075"/>
            <a:ext cx="5157787" cy="3427413"/>
          </a:xfrm>
        </p:spPr>
        <p:txBody>
          <a:bodyPr/>
          <a:lstStyle>
            <a:lvl1pPr>
              <a:defRPr sz="2400">
                <a:solidFill>
                  <a:schemeClr val="tx1">
                    <a:lumMod val="50000"/>
                  </a:schemeClr>
                </a:solidFill>
              </a:defRPr>
            </a:lvl1pPr>
            <a:lvl2pPr>
              <a:defRPr sz="2200">
                <a:solidFill>
                  <a:schemeClr val="tx1">
                    <a:lumMod val="50000"/>
                  </a:schemeClr>
                </a:solidFill>
              </a:defRPr>
            </a:lvl2pPr>
            <a:lvl3pPr>
              <a:defRPr>
                <a:solidFill>
                  <a:schemeClr val="tx1">
                    <a:lumMod val="50000"/>
                  </a:schemeClr>
                </a:solidFill>
              </a:defRPr>
            </a:lvl3pPr>
            <a:lvl4pPr>
              <a:defRPr>
                <a:solidFill>
                  <a:schemeClr val="tx1">
                    <a:lumMod val="50000"/>
                  </a:schemeClr>
                </a:solidFill>
              </a:defRPr>
            </a:lvl4pPr>
            <a:lvl5pPr>
              <a:defRPr>
                <a:solidFill>
                  <a:schemeClr val="tx1">
                    <a:lumMod val="50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CA" noProof="0"/>
          </a:p>
        </p:txBody>
      </p:sp>
      <p:sp>
        <p:nvSpPr>
          <p:cNvPr id="5" name="Text Placeholder 4"/>
          <p:cNvSpPr>
            <a:spLocks noGrp="1"/>
          </p:cNvSpPr>
          <p:nvPr>
            <p:ph type="body" sz="quarter" idx="3"/>
          </p:nvPr>
        </p:nvSpPr>
        <p:spPr>
          <a:xfrm>
            <a:off x="6172200" y="1681163"/>
            <a:ext cx="5183188" cy="823912"/>
          </a:xfrm>
        </p:spPr>
        <p:txBody>
          <a:bodyPr anchor="b">
            <a:normAutofit/>
          </a:bodyPr>
          <a:lstStyle>
            <a:lvl1pPr marL="0" indent="0">
              <a:buNone/>
              <a:defRPr sz="2800" b="0">
                <a:solidFill>
                  <a:schemeClr val="tx1">
                    <a:lumMod val="50000"/>
                  </a:schemeClr>
                </a:solidFill>
                <a:latin typeface="+mj-lt"/>
                <a:cs typeface="Segoe UI Semibold" panose="020B07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6" name="Content Placeholder 5"/>
          <p:cNvSpPr>
            <a:spLocks noGrp="1"/>
          </p:cNvSpPr>
          <p:nvPr>
            <p:ph sz="quarter" idx="4"/>
          </p:nvPr>
        </p:nvSpPr>
        <p:spPr>
          <a:xfrm>
            <a:off x="6172200" y="2505075"/>
            <a:ext cx="5183188" cy="3427413"/>
          </a:xfrm>
        </p:spPr>
        <p:txBody>
          <a:bodyPr/>
          <a:lstStyle>
            <a:lvl1pPr>
              <a:defRPr sz="2400">
                <a:solidFill>
                  <a:schemeClr val="tx1">
                    <a:lumMod val="50000"/>
                  </a:schemeClr>
                </a:solidFill>
              </a:defRPr>
            </a:lvl1pPr>
            <a:lvl2pPr>
              <a:defRPr sz="2200">
                <a:solidFill>
                  <a:schemeClr val="tx1">
                    <a:lumMod val="50000"/>
                  </a:schemeClr>
                </a:solidFill>
              </a:defRPr>
            </a:lvl2pPr>
            <a:lvl3pPr>
              <a:defRPr>
                <a:solidFill>
                  <a:schemeClr val="tx1">
                    <a:lumMod val="50000"/>
                  </a:schemeClr>
                </a:solidFill>
              </a:defRPr>
            </a:lvl3pPr>
            <a:lvl4pPr>
              <a:defRPr>
                <a:solidFill>
                  <a:schemeClr val="tx1">
                    <a:lumMod val="50000"/>
                  </a:schemeClr>
                </a:solidFill>
              </a:defRPr>
            </a:lvl4pPr>
            <a:lvl5pPr>
              <a:defRPr>
                <a:solidFill>
                  <a:schemeClr val="tx1">
                    <a:lumMod val="50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CA" noProof="0"/>
          </a:p>
        </p:txBody>
      </p:sp>
      <p:sp>
        <p:nvSpPr>
          <p:cNvPr id="7" name="Date Placeholder 6"/>
          <p:cNvSpPr>
            <a:spLocks noGrp="1"/>
          </p:cNvSpPr>
          <p:nvPr>
            <p:ph type="dt" sz="half" idx="10"/>
          </p:nvPr>
        </p:nvSpPr>
        <p:spPr/>
        <p:txBody>
          <a:bodyPr/>
          <a:lstStyle>
            <a:lvl1pPr>
              <a:defRPr>
                <a:solidFill>
                  <a:schemeClr val="tx1">
                    <a:lumMod val="50000"/>
                  </a:schemeClr>
                </a:solidFill>
              </a:defRPr>
            </a:lvl1pPr>
          </a:lstStyle>
          <a:p>
            <a:fld id="{267044B5-6AC8-4172-A569-2AAE1A8BF3A0}" type="datetime1">
              <a:rPr lang="fr-CA" smtClean="0"/>
              <a:t>2026-02-17</a:t>
            </a:fld>
            <a:endParaRPr lang="en-CA"/>
          </a:p>
        </p:txBody>
      </p:sp>
      <p:sp>
        <p:nvSpPr>
          <p:cNvPr id="8" name="Footer Placeholder 7"/>
          <p:cNvSpPr>
            <a:spLocks noGrp="1"/>
          </p:cNvSpPr>
          <p:nvPr>
            <p:ph type="ftr" sz="quarter" idx="11"/>
          </p:nvPr>
        </p:nvSpPr>
        <p:spPr/>
        <p:txBody>
          <a:bodyPr/>
          <a:lstStyle>
            <a:lvl1pPr>
              <a:defRPr>
                <a:solidFill>
                  <a:schemeClr val="tx1">
                    <a:lumMod val="50000"/>
                  </a:schemeClr>
                </a:solidFill>
              </a:defRPr>
            </a:lvl1pPr>
          </a:lstStyle>
          <a:p>
            <a:endParaRPr lang="en-CA"/>
          </a:p>
        </p:txBody>
      </p:sp>
      <p:sp>
        <p:nvSpPr>
          <p:cNvPr id="9" name="Slide Number Placeholder 8"/>
          <p:cNvSpPr>
            <a:spLocks noGrp="1"/>
          </p:cNvSpPr>
          <p:nvPr>
            <p:ph type="sldNum" sz="quarter" idx="12"/>
          </p:nvPr>
        </p:nvSpPr>
        <p:spPr/>
        <p:txBody>
          <a:bodyPr/>
          <a:lstStyle>
            <a:lvl1pPr>
              <a:defRPr>
                <a:solidFill>
                  <a:schemeClr val="tx1">
                    <a:lumMod val="50000"/>
                  </a:schemeClr>
                </a:solidFill>
              </a:defRPr>
            </a:lvl1pPr>
          </a:lstStyle>
          <a:p>
            <a:fld id="{C9E7B19F-562E-4687-915F-44F4066EA527}" type="slidenum">
              <a:rPr lang="en-CA" smtClean="0"/>
              <a:pPr/>
              <a:t>‹#›</a:t>
            </a:fld>
            <a:endParaRPr lang="en-CA"/>
          </a:p>
        </p:txBody>
      </p:sp>
    </p:spTree>
    <p:extLst>
      <p:ext uri="{BB962C8B-B14F-4D97-AF65-F5344CB8AC3E}">
        <p14:creationId xmlns:p14="http://schemas.microsoft.com/office/powerpoint/2010/main" val="15455886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lumMod val="50000"/>
                  </a:schemeClr>
                </a:solidFill>
              </a:defRPr>
            </a:lvl1pPr>
          </a:lstStyle>
          <a:p>
            <a:r>
              <a:rPr lang="en-US" noProof="0"/>
              <a:t>Click to edit Master title style</a:t>
            </a:r>
            <a:endParaRPr lang="en-CA" noProof="0"/>
          </a:p>
        </p:txBody>
      </p:sp>
      <p:sp>
        <p:nvSpPr>
          <p:cNvPr id="3" name="Date Placeholder 2"/>
          <p:cNvSpPr>
            <a:spLocks noGrp="1"/>
          </p:cNvSpPr>
          <p:nvPr>
            <p:ph type="dt" sz="half" idx="10"/>
          </p:nvPr>
        </p:nvSpPr>
        <p:spPr/>
        <p:txBody>
          <a:bodyPr/>
          <a:lstStyle/>
          <a:p>
            <a:fld id="{D568272A-E710-4755-9934-969B8A68CA0D}" type="datetime1">
              <a:rPr lang="fr-CA" smtClean="0"/>
              <a:t>2026-02-17</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C9E7B19F-562E-4687-915F-44F4066EA527}" type="slidenum">
              <a:rPr lang="en-CA" smtClean="0"/>
              <a:t>‹#›</a:t>
            </a:fld>
            <a:endParaRPr lang="en-CA"/>
          </a:p>
        </p:txBody>
      </p:sp>
    </p:spTree>
    <p:extLst>
      <p:ext uri="{BB962C8B-B14F-4D97-AF65-F5344CB8AC3E}">
        <p14:creationId xmlns:p14="http://schemas.microsoft.com/office/powerpoint/2010/main" val="11430660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Page Couverture-ENG">
    <p:spTree>
      <p:nvGrpSpPr>
        <p:cNvPr id="1" name=""/>
        <p:cNvGrpSpPr/>
        <p:nvPr/>
      </p:nvGrpSpPr>
      <p:grpSpPr>
        <a:xfrm>
          <a:off x="0" y="0"/>
          <a:ext cx="0" cy="0"/>
          <a:chOff x="0" y="0"/>
          <a:chExt cx="0" cy="0"/>
        </a:xfrm>
      </p:grpSpPr>
      <p:sp>
        <p:nvSpPr>
          <p:cNvPr id="2" name="Title 1"/>
          <p:cNvSpPr>
            <a:spLocks noGrp="1"/>
          </p:cNvSpPr>
          <p:nvPr>
            <p:ph type="ctrTitle"/>
          </p:nvPr>
        </p:nvSpPr>
        <p:spPr>
          <a:xfrm>
            <a:off x="1247775" y="1122363"/>
            <a:ext cx="10297766" cy="2387600"/>
          </a:xfrm>
        </p:spPr>
        <p:txBody>
          <a:bodyPr anchor="t"/>
          <a:lstStyle>
            <a:lvl1pPr algn="l">
              <a:defRPr sz="6000">
                <a:solidFill>
                  <a:schemeClr val="tx1">
                    <a:lumMod val="50000"/>
                  </a:schemeClr>
                </a:solidFill>
              </a:defRPr>
            </a:lvl1pPr>
          </a:lstStyle>
          <a:p>
            <a:r>
              <a:rPr lang="en-US" noProof="0"/>
              <a:t>Click to edit Master title style</a:t>
            </a:r>
            <a:endParaRPr lang="fr-CA" noProof="0"/>
          </a:p>
        </p:txBody>
      </p:sp>
      <p:sp>
        <p:nvSpPr>
          <p:cNvPr id="3" name="Subtitle 2"/>
          <p:cNvSpPr>
            <a:spLocks noGrp="1"/>
          </p:cNvSpPr>
          <p:nvPr>
            <p:ph type="subTitle" idx="1"/>
          </p:nvPr>
        </p:nvSpPr>
        <p:spPr>
          <a:xfrm>
            <a:off x="1247775" y="3582988"/>
            <a:ext cx="6362700" cy="1389062"/>
          </a:xfrm>
        </p:spPr>
        <p:txBody>
          <a:bodyPr/>
          <a:lstStyle>
            <a:lvl1pPr marL="0" indent="0" algn="l">
              <a:buNone/>
              <a:defRPr sz="2400">
                <a:solidFill>
                  <a:schemeClr val="tx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endParaRPr lang="fr-CA" noProof="0"/>
          </a:p>
        </p:txBody>
      </p:sp>
      <p:pic>
        <p:nvPicPr>
          <p:cNvPr id="7" name="Picture 6" descr="decorative"/>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027045"/>
            <a:ext cx="12200592" cy="2848708"/>
          </a:xfrm>
          <a:prstGeom prst="rect">
            <a:avLst/>
          </a:prstGeom>
        </p:spPr>
      </p:pic>
      <p:pic>
        <p:nvPicPr>
          <p:cNvPr id="8" name="Picture 7" descr="Banner with the Public Service Commission of Canada's signature on the left and the Canada wordmark on the right "/>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46458" y="377509"/>
            <a:ext cx="10899083" cy="358387"/>
          </a:xfrm>
          <a:prstGeom prst="rect">
            <a:avLst/>
          </a:prstGeom>
        </p:spPr>
      </p:pic>
    </p:spTree>
    <p:extLst>
      <p:ext uri="{BB962C8B-B14F-4D97-AF65-F5344CB8AC3E}">
        <p14:creationId xmlns:p14="http://schemas.microsoft.com/office/powerpoint/2010/main" val="22128568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Emp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1">
                    <a:lumMod val="50000"/>
                  </a:schemeClr>
                </a:solidFill>
              </a:defRPr>
            </a:lvl1pPr>
          </a:lstStyle>
          <a:p>
            <a:fld id="{799C4DCC-32EC-487E-A3A3-0CAED6108612}" type="datetime1">
              <a:rPr lang="fr-CA" smtClean="0"/>
              <a:t>2026-02-17</a:t>
            </a:fld>
            <a:endParaRPr lang="en-CA"/>
          </a:p>
        </p:txBody>
      </p:sp>
      <p:sp>
        <p:nvSpPr>
          <p:cNvPr id="3" name="Footer Placeholder 2"/>
          <p:cNvSpPr>
            <a:spLocks noGrp="1"/>
          </p:cNvSpPr>
          <p:nvPr>
            <p:ph type="ftr" sz="quarter" idx="11"/>
          </p:nvPr>
        </p:nvSpPr>
        <p:spPr/>
        <p:txBody>
          <a:bodyPr/>
          <a:lstStyle>
            <a:lvl1pPr>
              <a:defRPr>
                <a:solidFill>
                  <a:schemeClr val="tx1">
                    <a:lumMod val="50000"/>
                  </a:schemeClr>
                </a:solidFill>
              </a:defRPr>
            </a:lvl1pPr>
          </a:lstStyle>
          <a:p>
            <a:endParaRPr lang="en-CA"/>
          </a:p>
        </p:txBody>
      </p:sp>
      <p:sp>
        <p:nvSpPr>
          <p:cNvPr id="4" name="Slide Number Placeholder 3"/>
          <p:cNvSpPr>
            <a:spLocks noGrp="1"/>
          </p:cNvSpPr>
          <p:nvPr>
            <p:ph type="sldNum" sz="quarter" idx="12"/>
          </p:nvPr>
        </p:nvSpPr>
        <p:spPr/>
        <p:txBody>
          <a:bodyPr/>
          <a:lstStyle>
            <a:lvl1pPr>
              <a:defRPr>
                <a:solidFill>
                  <a:schemeClr val="tx1">
                    <a:lumMod val="50000"/>
                  </a:schemeClr>
                </a:solidFill>
              </a:defRPr>
            </a:lvl1pPr>
          </a:lstStyle>
          <a:p>
            <a:fld id="{C9E7B19F-562E-4687-915F-44F4066EA527}" type="slidenum">
              <a:rPr lang="en-CA" smtClean="0"/>
              <a:pPr/>
              <a:t>‹#›</a:t>
            </a:fld>
            <a:endParaRPr lang="en-CA"/>
          </a:p>
        </p:txBody>
      </p:sp>
    </p:spTree>
    <p:extLst>
      <p:ext uri="{BB962C8B-B14F-4D97-AF65-F5344CB8AC3E}">
        <p14:creationId xmlns:p14="http://schemas.microsoft.com/office/powerpoint/2010/main" val="54017827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s">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solidFill>
                  <a:schemeClr val="tx1">
                    <a:lumMod val="50000"/>
                  </a:schemeClr>
                </a:solidFill>
              </a:defRPr>
            </a:lvl1pPr>
          </a:lstStyle>
          <a:p>
            <a:r>
              <a:rPr lang="en-US" noProof="0"/>
              <a:t>Click to edit Master title style</a:t>
            </a:r>
            <a:endParaRPr lang="en-CA" noProof="0"/>
          </a:p>
        </p:txBody>
      </p:sp>
      <p:sp>
        <p:nvSpPr>
          <p:cNvPr id="3" name="Content Placeholder 2"/>
          <p:cNvSpPr>
            <a:spLocks noGrp="1"/>
          </p:cNvSpPr>
          <p:nvPr>
            <p:ph idx="1"/>
          </p:nvPr>
        </p:nvSpPr>
        <p:spPr>
          <a:xfrm>
            <a:off x="5183188" y="987425"/>
            <a:ext cx="6172200" cy="4873625"/>
          </a:xfrm>
        </p:spPr>
        <p:txBody>
          <a:bodyPr/>
          <a:lstStyle>
            <a:lvl1pPr marL="0" indent="0">
              <a:buNone/>
              <a:defRPr sz="3200">
                <a:solidFill>
                  <a:schemeClr val="tx1">
                    <a:lumMod val="50000"/>
                  </a:schemeClr>
                </a:solidFill>
              </a:defRPr>
            </a:lvl1pPr>
            <a:lvl2pPr>
              <a:defRPr sz="2800">
                <a:solidFill>
                  <a:schemeClr val="tx1">
                    <a:lumMod val="50000"/>
                  </a:schemeClr>
                </a:solidFill>
              </a:defRPr>
            </a:lvl2pPr>
            <a:lvl3pPr>
              <a:defRPr sz="2400">
                <a:solidFill>
                  <a:schemeClr val="tx1">
                    <a:lumMod val="50000"/>
                  </a:schemeClr>
                </a:solidFill>
              </a:defRPr>
            </a:lvl3pPr>
            <a:lvl4pPr>
              <a:defRPr sz="2000">
                <a:solidFill>
                  <a:schemeClr val="tx1">
                    <a:lumMod val="50000"/>
                  </a:schemeClr>
                </a:solidFill>
              </a:defRPr>
            </a:lvl4pPr>
            <a:lvl5pPr>
              <a:defRPr sz="2000">
                <a:solidFill>
                  <a:schemeClr val="tx1">
                    <a:lumMod val="50000"/>
                  </a:schemeClr>
                </a:solidFill>
              </a:defRPr>
            </a:lvl5pPr>
            <a:lvl6pPr>
              <a:defRPr sz="2000"/>
            </a:lvl6pPr>
            <a:lvl7pPr>
              <a:defRPr sz="2000"/>
            </a:lvl7pPr>
            <a:lvl8pPr>
              <a:defRPr sz="2000"/>
            </a:lvl8pPr>
            <a:lvl9pPr>
              <a:defRPr sz="2000"/>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CA" noProof="0"/>
          </a:p>
        </p:txBody>
      </p:sp>
      <p:sp>
        <p:nvSpPr>
          <p:cNvPr id="4" name="Text Placeholder 3"/>
          <p:cNvSpPr>
            <a:spLocks noGrp="1"/>
          </p:cNvSpPr>
          <p:nvPr>
            <p:ph type="body" sz="half" idx="2"/>
          </p:nvPr>
        </p:nvSpPr>
        <p:spPr>
          <a:xfrm>
            <a:off x="839788" y="2057400"/>
            <a:ext cx="3932237" cy="3811588"/>
          </a:xfrm>
        </p:spPr>
        <p:txBody>
          <a:bodyPr>
            <a:normAutofit/>
          </a:bodyPr>
          <a:lstStyle>
            <a:lvl1pPr marL="0" indent="0">
              <a:buNone/>
              <a:defRPr sz="1800">
                <a:solidFill>
                  <a:schemeClr val="tx1">
                    <a:lumMod val="5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Click to edit Master text styles</a:t>
            </a:r>
          </a:p>
        </p:txBody>
      </p:sp>
      <p:sp>
        <p:nvSpPr>
          <p:cNvPr id="5" name="Date Placeholder 4"/>
          <p:cNvSpPr>
            <a:spLocks noGrp="1"/>
          </p:cNvSpPr>
          <p:nvPr>
            <p:ph type="dt" sz="half" idx="10"/>
          </p:nvPr>
        </p:nvSpPr>
        <p:spPr/>
        <p:txBody>
          <a:bodyPr/>
          <a:lstStyle>
            <a:lvl1pPr>
              <a:defRPr>
                <a:solidFill>
                  <a:schemeClr val="tx1">
                    <a:lumMod val="50000"/>
                  </a:schemeClr>
                </a:solidFill>
              </a:defRPr>
            </a:lvl1pPr>
          </a:lstStyle>
          <a:p>
            <a:fld id="{42F6F77F-C559-4E48-8997-A9B4BD83D258}" type="datetime1">
              <a:rPr lang="fr-CA" smtClean="0"/>
              <a:t>2026-02-17</a:t>
            </a:fld>
            <a:endParaRPr lang="en-CA"/>
          </a:p>
        </p:txBody>
      </p:sp>
      <p:sp>
        <p:nvSpPr>
          <p:cNvPr id="6" name="Footer Placeholder 5"/>
          <p:cNvSpPr>
            <a:spLocks noGrp="1"/>
          </p:cNvSpPr>
          <p:nvPr>
            <p:ph type="ftr" sz="quarter" idx="11"/>
          </p:nvPr>
        </p:nvSpPr>
        <p:spPr/>
        <p:txBody>
          <a:bodyPr/>
          <a:lstStyle>
            <a:lvl1pPr>
              <a:defRPr>
                <a:solidFill>
                  <a:schemeClr val="tx1">
                    <a:lumMod val="50000"/>
                  </a:schemeClr>
                </a:solidFill>
              </a:defRPr>
            </a:lvl1pPr>
          </a:lstStyle>
          <a:p>
            <a:endParaRPr lang="en-CA"/>
          </a:p>
        </p:txBody>
      </p:sp>
      <p:sp>
        <p:nvSpPr>
          <p:cNvPr id="7" name="Slide Number Placeholder 6"/>
          <p:cNvSpPr>
            <a:spLocks noGrp="1"/>
          </p:cNvSpPr>
          <p:nvPr>
            <p:ph type="sldNum" sz="quarter" idx="12"/>
          </p:nvPr>
        </p:nvSpPr>
        <p:spPr/>
        <p:txBody>
          <a:bodyPr/>
          <a:lstStyle>
            <a:lvl1pPr>
              <a:defRPr>
                <a:solidFill>
                  <a:schemeClr val="tx1">
                    <a:lumMod val="50000"/>
                  </a:schemeClr>
                </a:solidFill>
              </a:defRPr>
            </a:lvl1pPr>
          </a:lstStyle>
          <a:p>
            <a:fld id="{C9E7B19F-562E-4687-915F-44F4066EA527}" type="slidenum">
              <a:rPr lang="en-CA" smtClean="0"/>
              <a:pPr/>
              <a:t>‹#›</a:t>
            </a:fld>
            <a:endParaRPr lang="en-CA"/>
          </a:p>
        </p:txBody>
      </p:sp>
    </p:spTree>
    <p:extLst>
      <p:ext uri="{BB962C8B-B14F-4D97-AF65-F5344CB8AC3E}">
        <p14:creationId xmlns:p14="http://schemas.microsoft.com/office/powerpoint/2010/main" val="334007358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Image with captions">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solidFill>
                  <a:schemeClr val="tx1">
                    <a:lumMod val="50000"/>
                  </a:schemeClr>
                </a:solidFill>
              </a:defRPr>
            </a:lvl1pPr>
          </a:lstStyle>
          <a:p>
            <a:r>
              <a:rPr lang="en-US" noProof="0"/>
              <a:t>Click to edit Master title style</a:t>
            </a:r>
            <a:endParaRPr lang="en-CA" noProof="0"/>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a:t>Click icon to add picture</a:t>
            </a:r>
            <a:endParaRPr lang="en-CA" noProof="0"/>
          </a:p>
        </p:txBody>
      </p:sp>
      <p:sp>
        <p:nvSpPr>
          <p:cNvPr id="4" name="Text Placeholder 3"/>
          <p:cNvSpPr>
            <a:spLocks noGrp="1"/>
          </p:cNvSpPr>
          <p:nvPr>
            <p:ph type="body" sz="half" idx="2"/>
          </p:nvPr>
        </p:nvSpPr>
        <p:spPr>
          <a:xfrm>
            <a:off x="839788" y="2057400"/>
            <a:ext cx="3932237" cy="3811588"/>
          </a:xfrm>
        </p:spPr>
        <p:txBody>
          <a:bodyPr>
            <a:normAutofit/>
          </a:bodyPr>
          <a:lstStyle>
            <a:lvl1pPr marL="0" indent="0">
              <a:buNone/>
              <a:defRPr sz="1800">
                <a:solidFill>
                  <a:schemeClr val="tx1">
                    <a:lumMod val="5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Click to edit Master text styles</a:t>
            </a:r>
          </a:p>
        </p:txBody>
      </p:sp>
      <p:sp>
        <p:nvSpPr>
          <p:cNvPr id="5" name="Date Placeholder 4"/>
          <p:cNvSpPr>
            <a:spLocks noGrp="1"/>
          </p:cNvSpPr>
          <p:nvPr>
            <p:ph type="dt" sz="half" idx="10"/>
          </p:nvPr>
        </p:nvSpPr>
        <p:spPr/>
        <p:txBody>
          <a:bodyPr/>
          <a:lstStyle>
            <a:lvl1pPr>
              <a:defRPr>
                <a:solidFill>
                  <a:schemeClr val="tx1">
                    <a:lumMod val="50000"/>
                  </a:schemeClr>
                </a:solidFill>
              </a:defRPr>
            </a:lvl1pPr>
          </a:lstStyle>
          <a:p>
            <a:fld id="{9DAF6894-9A4C-45F9-A1ED-163BDD5CDF1B}" type="datetime1">
              <a:rPr lang="fr-CA" smtClean="0"/>
              <a:t>2026-02-17</a:t>
            </a:fld>
            <a:endParaRPr lang="en-CA"/>
          </a:p>
        </p:txBody>
      </p:sp>
      <p:sp>
        <p:nvSpPr>
          <p:cNvPr id="6" name="Footer Placeholder 5"/>
          <p:cNvSpPr>
            <a:spLocks noGrp="1"/>
          </p:cNvSpPr>
          <p:nvPr>
            <p:ph type="ftr" sz="quarter" idx="11"/>
          </p:nvPr>
        </p:nvSpPr>
        <p:spPr/>
        <p:txBody>
          <a:bodyPr/>
          <a:lstStyle>
            <a:lvl1pPr>
              <a:defRPr>
                <a:solidFill>
                  <a:schemeClr val="tx1">
                    <a:lumMod val="50000"/>
                  </a:schemeClr>
                </a:solidFill>
              </a:defRPr>
            </a:lvl1pPr>
          </a:lstStyle>
          <a:p>
            <a:endParaRPr lang="en-CA"/>
          </a:p>
        </p:txBody>
      </p:sp>
      <p:sp>
        <p:nvSpPr>
          <p:cNvPr id="7" name="Slide Number Placeholder 6"/>
          <p:cNvSpPr>
            <a:spLocks noGrp="1"/>
          </p:cNvSpPr>
          <p:nvPr>
            <p:ph type="sldNum" sz="quarter" idx="12"/>
          </p:nvPr>
        </p:nvSpPr>
        <p:spPr/>
        <p:txBody>
          <a:bodyPr/>
          <a:lstStyle>
            <a:lvl1pPr>
              <a:defRPr>
                <a:solidFill>
                  <a:schemeClr val="tx1">
                    <a:lumMod val="50000"/>
                  </a:schemeClr>
                </a:solidFill>
              </a:defRPr>
            </a:lvl1pPr>
          </a:lstStyle>
          <a:p>
            <a:fld id="{C9E7B19F-562E-4687-915F-44F4066EA527}" type="slidenum">
              <a:rPr lang="en-CA" smtClean="0"/>
              <a:pPr/>
              <a:t>‹#›</a:t>
            </a:fld>
            <a:endParaRPr lang="en-CA"/>
          </a:p>
        </p:txBody>
      </p:sp>
    </p:spTree>
    <p:extLst>
      <p:ext uri="{BB962C8B-B14F-4D97-AF65-F5344CB8AC3E}">
        <p14:creationId xmlns:p14="http://schemas.microsoft.com/office/powerpoint/2010/main" val="102312151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lumMod val="50000"/>
                  </a:schemeClr>
                </a:solidFill>
              </a:defRPr>
            </a:lvl1pPr>
          </a:lstStyle>
          <a:p>
            <a:r>
              <a:rPr lang="en-US" noProof="0"/>
              <a:t>Click to edit Master title style</a:t>
            </a:r>
            <a:endParaRPr lang="en-CA" noProof="0"/>
          </a:p>
        </p:txBody>
      </p:sp>
      <p:sp>
        <p:nvSpPr>
          <p:cNvPr id="3" name="Vertical Text Placeholder 2"/>
          <p:cNvSpPr>
            <a:spLocks noGrp="1"/>
          </p:cNvSpPr>
          <p:nvPr>
            <p:ph type="body" orient="vert" idx="1"/>
          </p:nvPr>
        </p:nvSpPr>
        <p:spPr/>
        <p:txBody>
          <a:bodyPr vert="eaVert"/>
          <a:lstStyle>
            <a:lvl1pPr marL="0" indent="0">
              <a:buNone/>
              <a:defRPr>
                <a:solidFill>
                  <a:schemeClr val="tx1">
                    <a:lumMod val="50000"/>
                  </a:schemeClr>
                </a:solidFill>
              </a:defRPr>
            </a:lvl1pPr>
            <a:lvl2pPr>
              <a:defRPr>
                <a:solidFill>
                  <a:schemeClr val="tx1">
                    <a:lumMod val="50000"/>
                  </a:schemeClr>
                </a:solidFill>
              </a:defRPr>
            </a:lvl2pPr>
            <a:lvl3pPr>
              <a:defRPr>
                <a:solidFill>
                  <a:schemeClr val="tx1">
                    <a:lumMod val="50000"/>
                  </a:schemeClr>
                </a:solidFill>
              </a:defRPr>
            </a:lvl3pPr>
            <a:lvl4pPr>
              <a:defRPr>
                <a:solidFill>
                  <a:schemeClr val="tx1">
                    <a:lumMod val="50000"/>
                  </a:schemeClr>
                </a:solidFill>
              </a:defRPr>
            </a:lvl4pPr>
            <a:lvl5pPr>
              <a:defRPr>
                <a:solidFill>
                  <a:schemeClr val="tx1">
                    <a:lumMod val="50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CA" noProof="0"/>
          </a:p>
        </p:txBody>
      </p:sp>
      <p:sp>
        <p:nvSpPr>
          <p:cNvPr id="4" name="Date Placeholder 3"/>
          <p:cNvSpPr>
            <a:spLocks noGrp="1"/>
          </p:cNvSpPr>
          <p:nvPr>
            <p:ph type="dt" sz="half" idx="10"/>
          </p:nvPr>
        </p:nvSpPr>
        <p:spPr/>
        <p:txBody>
          <a:bodyPr/>
          <a:lstStyle>
            <a:lvl1pPr>
              <a:defRPr>
                <a:solidFill>
                  <a:schemeClr val="tx1">
                    <a:lumMod val="50000"/>
                  </a:schemeClr>
                </a:solidFill>
              </a:defRPr>
            </a:lvl1pPr>
          </a:lstStyle>
          <a:p>
            <a:fld id="{32465209-3870-457C-9B83-C053E26845DE}" type="datetime1">
              <a:rPr lang="fr-CA" smtClean="0"/>
              <a:t>2026-02-17</a:t>
            </a:fld>
            <a:endParaRPr lang="en-CA"/>
          </a:p>
        </p:txBody>
      </p:sp>
      <p:sp>
        <p:nvSpPr>
          <p:cNvPr id="5" name="Footer Placeholder 4"/>
          <p:cNvSpPr>
            <a:spLocks noGrp="1"/>
          </p:cNvSpPr>
          <p:nvPr>
            <p:ph type="ftr" sz="quarter" idx="11"/>
          </p:nvPr>
        </p:nvSpPr>
        <p:spPr/>
        <p:txBody>
          <a:bodyPr/>
          <a:lstStyle>
            <a:lvl1pPr>
              <a:defRPr>
                <a:solidFill>
                  <a:schemeClr val="tx1">
                    <a:lumMod val="50000"/>
                  </a:schemeClr>
                </a:solidFill>
              </a:defRPr>
            </a:lvl1pPr>
          </a:lstStyle>
          <a:p>
            <a:endParaRPr lang="en-CA"/>
          </a:p>
        </p:txBody>
      </p:sp>
      <p:sp>
        <p:nvSpPr>
          <p:cNvPr id="6" name="Slide Number Placeholder 5"/>
          <p:cNvSpPr>
            <a:spLocks noGrp="1"/>
          </p:cNvSpPr>
          <p:nvPr>
            <p:ph type="sldNum" sz="quarter" idx="12"/>
          </p:nvPr>
        </p:nvSpPr>
        <p:spPr/>
        <p:txBody>
          <a:bodyPr/>
          <a:lstStyle>
            <a:lvl1pPr>
              <a:defRPr>
                <a:solidFill>
                  <a:schemeClr val="tx1">
                    <a:lumMod val="50000"/>
                  </a:schemeClr>
                </a:solidFill>
              </a:defRPr>
            </a:lvl1pPr>
          </a:lstStyle>
          <a:p>
            <a:fld id="{C9E7B19F-562E-4687-915F-44F4066EA527}" type="slidenum">
              <a:rPr lang="en-CA" smtClean="0"/>
              <a:pPr/>
              <a:t>‹#›</a:t>
            </a:fld>
            <a:endParaRPr lang="en-CA"/>
          </a:p>
        </p:txBody>
      </p:sp>
    </p:spTree>
    <p:extLst>
      <p:ext uri="{BB962C8B-B14F-4D97-AF65-F5344CB8AC3E}">
        <p14:creationId xmlns:p14="http://schemas.microsoft.com/office/powerpoint/2010/main" val="27451820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lvl1pPr>
              <a:defRPr>
                <a:solidFill>
                  <a:schemeClr val="tx1">
                    <a:lumMod val="50000"/>
                  </a:schemeClr>
                </a:solidFill>
              </a:defRPr>
            </a:lvl1pPr>
          </a:lstStyle>
          <a:p>
            <a:r>
              <a:rPr lang="en-US" noProof="0"/>
              <a:t>Click to edit Master title style</a:t>
            </a:r>
            <a:endParaRPr lang="en-CA" noProof="0"/>
          </a:p>
        </p:txBody>
      </p:sp>
      <p:sp>
        <p:nvSpPr>
          <p:cNvPr id="3" name="Vertical Text Placeholder 2"/>
          <p:cNvSpPr>
            <a:spLocks noGrp="1"/>
          </p:cNvSpPr>
          <p:nvPr>
            <p:ph type="body" orient="vert" idx="1"/>
          </p:nvPr>
        </p:nvSpPr>
        <p:spPr>
          <a:xfrm>
            <a:off x="838200" y="365125"/>
            <a:ext cx="7734300" cy="5811838"/>
          </a:xfrm>
        </p:spPr>
        <p:txBody>
          <a:bodyPr vert="eaVert"/>
          <a:lstStyle>
            <a:lvl1pPr marL="0" indent="0">
              <a:buNone/>
              <a:defRPr>
                <a:solidFill>
                  <a:schemeClr val="tx1">
                    <a:lumMod val="50000"/>
                  </a:schemeClr>
                </a:solidFill>
              </a:defRPr>
            </a:lvl1pPr>
            <a:lvl2pPr>
              <a:defRPr>
                <a:solidFill>
                  <a:schemeClr val="tx1">
                    <a:lumMod val="50000"/>
                  </a:schemeClr>
                </a:solidFill>
              </a:defRPr>
            </a:lvl2pPr>
            <a:lvl3pPr>
              <a:defRPr>
                <a:solidFill>
                  <a:schemeClr val="tx1">
                    <a:lumMod val="50000"/>
                  </a:schemeClr>
                </a:solidFill>
              </a:defRPr>
            </a:lvl3pPr>
            <a:lvl4pPr>
              <a:defRPr>
                <a:solidFill>
                  <a:schemeClr val="tx1">
                    <a:lumMod val="50000"/>
                  </a:schemeClr>
                </a:solidFill>
              </a:defRPr>
            </a:lvl4pPr>
            <a:lvl5pPr>
              <a:defRPr>
                <a:solidFill>
                  <a:schemeClr val="tx1">
                    <a:lumMod val="50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CA" noProof="0"/>
          </a:p>
        </p:txBody>
      </p:sp>
      <p:sp>
        <p:nvSpPr>
          <p:cNvPr id="4" name="Date Placeholder 3"/>
          <p:cNvSpPr>
            <a:spLocks noGrp="1"/>
          </p:cNvSpPr>
          <p:nvPr>
            <p:ph type="dt" sz="half" idx="10"/>
          </p:nvPr>
        </p:nvSpPr>
        <p:spPr/>
        <p:txBody>
          <a:bodyPr/>
          <a:lstStyle>
            <a:lvl1pPr>
              <a:defRPr>
                <a:solidFill>
                  <a:schemeClr val="tx1">
                    <a:lumMod val="50000"/>
                  </a:schemeClr>
                </a:solidFill>
              </a:defRPr>
            </a:lvl1pPr>
          </a:lstStyle>
          <a:p>
            <a:fld id="{717E7556-0459-4263-AF39-22C18B36D155}" type="datetime1">
              <a:rPr lang="fr-CA" smtClean="0"/>
              <a:t>2026-02-17</a:t>
            </a:fld>
            <a:endParaRPr lang="en-CA"/>
          </a:p>
        </p:txBody>
      </p:sp>
      <p:sp>
        <p:nvSpPr>
          <p:cNvPr id="5" name="Footer Placeholder 4"/>
          <p:cNvSpPr>
            <a:spLocks noGrp="1"/>
          </p:cNvSpPr>
          <p:nvPr>
            <p:ph type="ftr" sz="quarter" idx="11"/>
          </p:nvPr>
        </p:nvSpPr>
        <p:spPr/>
        <p:txBody>
          <a:bodyPr/>
          <a:lstStyle>
            <a:lvl1pPr>
              <a:defRPr>
                <a:solidFill>
                  <a:schemeClr val="tx1">
                    <a:lumMod val="50000"/>
                  </a:schemeClr>
                </a:solidFill>
              </a:defRPr>
            </a:lvl1pPr>
          </a:lstStyle>
          <a:p>
            <a:endParaRPr lang="en-CA"/>
          </a:p>
        </p:txBody>
      </p:sp>
      <p:sp>
        <p:nvSpPr>
          <p:cNvPr id="6" name="Slide Number Placeholder 5"/>
          <p:cNvSpPr>
            <a:spLocks noGrp="1"/>
          </p:cNvSpPr>
          <p:nvPr>
            <p:ph type="sldNum" sz="quarter" idx="12"/>
          </p:nvPr>
        </p:nvSpPr>
        <p:spPr/>
        <p:txBody>
          <a:bodyPr/>
          <a:lstStyle>
            <a:lvl1pPr>
              <a:defRPr>
                <a:solidFill>
                  <a:schemeClr val="tx1">
                    <a:lumMod val="50000"/>
                  </a:schemeClr>
                </a:solidFill>
              </a:defRPr>
            </a:lvl1pPr>
          </a:lstStyle>
          <a:p>
            <a:fld id="{C9E7B19F-562E-4687-915F-44F4066EA527}" type="slidenum">
              <a:rPr lang="en-CA" smtClean="0"/>
              <a:pPr/>
              <a:t>‹#›</a:t>
            </a:fld>
            <a:endParaRPr lang="en-CA"/>
          </a:p>
        </p:txBody>
      </p:sp>
    </p:spTree>
    <p:extLst>
      <p:ext uri="{BB962C8B-B14F-4D97-AF65-F5344CB8AC3E}">
        <p14:creationId xmlns:p14="http://schemas.microsoft.com/office/powerpoint/2010/main" val="2551727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838200" y="262730"/>
            <a:ext cx="10515600" cy="1325563"/>
          </a:xfrm>
        </p:spPr>
        <p:txBody>
          <a:bodyPr/>
          <a:lstStyle>
            <a:lvl1pPr>
              <a:defRPr>
                <a:solidFill>
                  <a:schemeClr val="tx1">
                    <a:lumMod val="50000"/>
                  </a:schemeClr>
                </a:solidFill>
              </a:defRPr>
            </a:lvl1pPr>
          </a:lstStyle>
          <a:p>
            <a:r>
              <a:rPr lang="en-US" noProof="0"/>
              <a:t>Click to edit Master title style</a:t>
            </a:r>
            <a:endParaRPr lang="fr-CA" noProof="0"/>
          </a:p>
        </p:txBody>
      </p:sp>
      <p:sp>
        <p:nvSpPr>
          <p:cNvPr id="3" name="Content Placeholder 2"/>
          <p:cNvSpPr>
            <a:spLocks noGrp="1"/>
          </p:cNvSpPr>
          <p:nvPr>
            <p:ph idx="1"/>
          </p:nvPr>
        </p:nvSpPr>
        <p:spPr/>
        <p:txBody>
          <a:bodyPr/>
          <a:lstStyle>
            <a:lvl1pPr marL="0" indent="0">
              <a:lnSpc>
                <a:spcPct val="100000"/>
              </a:lnSpc>
              <a:buNone/>
              <a:defRPr>
                <a:solidFill>
                  <a:schemeClr val="tx1">
                    <a:lumMod val="50000"/>
                  </a:schemeClr>
                </a:solidFill>
              </a:defRPr>
            </a:lvl1pPr>
            <a:lvl2pPr>
              <a:lnSpc>
                <a:spcPct val="100000"/>
              </a:lnSpc>
              <a:defRPr>
                <a:solidFill>
                  <a:schemeClr val="tx1">
                    <a:lumMod val="50000"/>
                  </a:schemeClr>
                </a:solidFill>
              </a:defRPr>
            </a:lvl2pPr>
            <a:lvl3pPr>
              <a:lnSpc>
                <a:spcPct val="100000"/>
              </a:lnSpc>
              <a:defRPr>
                <a:solidFill>
                  <a:schemeClr val="tx1">
                    <a:lumMod val="50000"/>
                  </a:schemeClr>
                </a:solidFill>
              </a:defRPr>
            </a:lvl3pPr>
            <a:lvl4pPr>
              <a:lnSpc>
                <a:spcPct val="100000"/>
              </a:lnSpc>
              <a:defRPr>
                <a:solidFill>
                  <a:schemeClr val="tx1">
                    <a:lumMod val="50000"/>
                  </a:schemeClr>
                </a:solidFill>
              </a:defRPr>
            </a:lvl4pPr>
            <a:lvl5pPr>
              <a:lnSpc>
                <a:spcPct val="100000"/>
              </a:lnSpc>
              <a:defRPr>
                <a:solidFill>
                  <a:schemeClr val="tx1">
                    <a:lumMod val="50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fr-CA" noProof="0"/>
          </a:p>
        </p:txBody>
      </p:sp>
      <p:sp>
        <p:nvSpPr>
          <p:cNvPr id="4" name="Date Placeholder 3"/>
          <p:cNvSpPr>
            <a:spLocks noGrp="1"/>
          </p:cNvSpPr>
          <p:nvPr>
            <p:ph type="dt" sz="half" idx="10"/>
          </p:nvPr>
        </p:nvSpPr>
        <p:spPr/>
        <p:txBody>
          <a:bodyPr/>
          <a:lstStyle>
            <a:lvl1pPr>
              <a:defRPr>
                <a:solidFill>
                  <a:schemeClr val="tx1">
                    <a:lumMod val="50000"/>
                  </a:schemeClr>
                </a:solidFill>
              </a:defRPr>
            </a:lvl1pPr>
          </a:lstStyle>
          <a:p>
            <a:fld id="{61729854-E34F-4CC0-B201-9DB9848E658A}" type="datetime1">
              <a:rPr lang="fr-CA" smtClean="0"/>
              <a:t>2026-02-17</a:t>
            </a:fld>
            <a:endParaRPr lang="fr-CA"/>
          </a:p>
        </p:txBody>
      </p:sp>
      <p:sp>
        <p:nvSpPr>
          <p:cNvPr id="5" name="Footer Placeholder 4"/>
          <p:cNvSpPr>
            <a:spLocks noGrp="1"/>
          </p:cNvSpPr>
          <p:nvPr>
            <p:ph type="ftr" sz="quarter" idx="11"/>
          </p:nvPr>
        </p:nvSpPr>
        <p:spPr/>
        <p:txBody>
          <a:bodyPr/>
          <a:lstStyle>
            <a:lvl1pPr>
              <a:defRPr>
                <a:solidFill>
                  <a:schemeClr val="tx1">
                    <a:lumMod val="50000"/>
                  </a:schemeClr>
                </a:solidFill>
              </a:defRPr>
            </a:lvl1pPr>
          </a:lstStyle>
          <a:p>
            <a:endParaRPr lang="fr-CA"/>
          </a:p>
        </p:txBody>
      </p:sp>
      <p:sp>
        <p:nvSpPr>
          <p:cNvPr id="6" name="Slide Number Placeholder 5"/>
          <p:cNvSpPr>
            <a:spLocks noGrp="1"/>
          </p:cNvSpPr>
          <p:nvPr>
            <p:ph type="sldNum" sz="quarter" idx="12"/>
          </p:nvPr>
        </p:nvSpPr>
        <p:spPr/>
        <p:txBody>
          <a:bodyPr/>
          <a:lstStyle>
            <a:lvl1pPr>
              <a:defRPr>
                <a:solidFill>
                  <a:schemeClr val="tx1">
                    <a:lumMod val="50000"/>
                  </a:schemeClr>
                </a:solidFill>
              </a:defRPr>
            </a:lvl1pPr>
          </a:lstStyle>
          <a:p>
            <a:fld id="{C9E7B19F-562E-4687-915F-44F4066EA527}" type="slidenum">
              <a:rPr lang="fr-CA" smtClean="0"/>
              <a:pPr/>
              <a:t>‹#›</a:t>
            </a:fld>
            <a:endParaRPr lang="fr-CA"/>
          </a:p>
        </p:txBody>
      </p:sp>
    </p:spTree>
    <p:extLst>
      <p:ext uri="{BB962C8B-B14F-4D97-AF65-F5344CB8AC3E}">
        <p14:creationId xmlns:p14="http://schemas.microsoft.com/office/powerpoint/2010/main" val="25970497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838200" y="671513"/>
            <a:ext cx="10515600" cy="2852737"/>
          </a:xfrm>
        </p:spPr>
        <p:txBody>
          <a:bodyPr anchor="b"/>
          <a:lstStyle>
            <a:lvl1pPr>
              <a:defRPr sz="6000">
                <a:solidFill>
                  <a:schemeClr val="tx1">
                    <a:lumMod val="50000"/>
                  </a:schemeClr>
                </a:solidFill>
              </a:defRPr>
            </a:lvl1pPr>
          </a:lstStyle>
          <a:p>
            <a:r>
              <a:rPr lang="en-US" noProof="0"/>
              <a:t>Click to edit Master title style</a:t>
            </a:r>
            <a:endParaRPr lang="fr-CA" noProof="0"/>
          </a:p>
        </p:txBody>
      </p:sp>
      <p:sp>
        <p:nvSpPr>
          <p:cNvPr id="3" name="Text Placeholder 2"/>
          <p:cNvSpPr>
            <a:spLocks noGrp="1"/>
          </p:cNvSpPr>
          <p:nvPr>
            <p:ph type="body" idx="1"/>
          </p:nvPr>
        </p:nvSpPr>
        <p:spPr>
          <a:xfrm>
            <a:off x="838200" y="3524250"/>
            <a:ext cx="10515600" cy="1500187"/>
          </a:xfrm>
        </p:spPr>
        <p:txBody>
          <a:bodyPr/>
          <a:lstStyle>
            <a:lvl1pPr marL="0" indent="0">
              <a:buNone/>
              <a:defRPr sz="2400">
                <a:solidFill>
                  <a:schemeClr val="tx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Click to edit Master text styles</a:t>
            </a:r>
          </a:p>
        </p:txBody>
      </p:sp>
      <p:sp>
        <p:nvSpPr>
          <p:cNvPr id="4" name="Date Placeholder 3"/>
          <p:cNvSpPr>
            <a:spLocks noGrp="1"/>
          </p:cNvSpPr>
          <p:nvPr>
            <p:ph type="dt" sz="half" idx="10"/>
          </p:nvPr>
        </p:nvSpPr>
        <p:spPr>
          <a:xfrm>
            <a:off x="844550" y="5932488"/>
            <a:ext cx="2743200" cy="365125"/>
          </a:xfrm>
        </p:spPr>
        <p:txBody>
          <a:bodyPr/>
          <a:lstStyle>
            <a:lvl1pPr>
              <a:defRPr>
                <a:solidFill>
                  <a:schemeClr val="tx1">
                    <a:lumMod val="50000"/>
                  </a:schemeClr>
                </a:solidFill>
              </a:defRPr>
            </a:lvl1pPr>
          </a:lstStyle>
          <a:p>
            <a:fld id="{8CD6B475-A24A-4315-BA69-8A304A4795D9}" type="datetime1">
              <a:rPr lang="fr-CA" smtClean="0"/>
              <a:t>2026-02-17</a:t>
            </a:fld>
            <a:endParaRPr lang="fr-CA"/>
          </a:p>
        </p:txBody>
      </p:sp>
      <p:sp>
        <p:nvSpPr>
          <p:cNvPr id="5" name="Footer Placeholder 4"/>
          <p:cNvSpPr>
            <a:spLocks noGrp="1"/>
          </p:cNvSpPr>
          <p:nvPr>
            <p:ph type="ftr" sz="quarter" idx="11"/>
          </p:nvPr>
        </p:nvSpPr>
        <p:spPr>
          <a:xfrm>
            <a:off x="4044950" y="5932488"/>
            <a:ext cx="4114800" cy="365125"/>
          </a:xfrm>
        </p:spPr>
        <p:txBody>
          <a:bodyPr/>
          <a:lstStyle>
            <a:lvl1pPr>
              <a:defRPr>
                <a:solidFill>
                  <a:schemeClr val="tx1">
                    <a:lumMod val="50000"/>
                  </a:schemeClr>
                </a:solidFill>
              </a:defRPr>
            </a:lvl1pPr>
          </a:lstStyle>
          <a:p>
            <a:endParaRPr lang="fr-CA"/>
          </a:p>
        </p:txBody>
      </p:sp>
      <p:sp>
        <p:nvSpPr>
          <p:cNvPr id="6" name="Slide Number Placeholder 5"/>
          <p:cNvSpPr>
            <a:spLocks noGrp="1"/>
          </p:cNvSpPr>
          <p:nvPr>
            <p:ph type="sldNum" sz="quarter" idx="12"/>
          </p:nvPr>
        </p:nvSpPr>
        <p:spPr>
          <a:xfrm>
            <a:off x="10807700" y="6418263"/>
            <a:ext cx="1200150" cy="365125"/>
          </a:xfrm>
        </p:spPr>
        <p:txBody>
          <a:bodyPr/>
          <a:lstStyle>
            <a:lvl1pPr>
              <a:defRPr>
                <a:solidFill>
                  <a:schemeClr val="tx1">
                    <a:lumMod val="50000"/>
                  </a:schemeClr>
                </a:solidFill>
              </a:defRPr>
            </a:lvl1pPr>
          </a:lstStyle>
          <a:p>
            <a:fld id="{C9E7B19F-562E-4687-915F-44F4066EA527}" type="slidenum">
              <a:rPr lang="fr-CA" smtClean="0"/>
              <a:pPr/>
              <a:t>‹#›</a:t>
            </a:fld>
            <a:endParaRPr lang="fr-CA"/>
          </a:p>
        </p:txBody>
      </p:sp>
    </p:spTree>
    <p:extLst>
      <p:ext uri="{BB962C8B-B14F-4D97-AF65-F5344CB8AC3E}">
        <p14:creationId xmlns:p14="http://schemas.microsoft.com/office/powerpoint/2010/main" val="3573481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838200" y="311859"/>
            <a:ext cx="10515600" cy="1325563"/>
          </a:xfrm>
        </p:spPr>
        <p:txBody>
          <a:bodyPr/>
          <a:lstStyle>
            <a:lvl1pPr>
              <a:defRPr>
                <a:solidFill>
                  <a:schemeClr val="tx1">
                    <a:lumMod val="50000"/>
                  </a:schemeClr>
                </a:solidFill>
              </a:defRPr>
            </a:lvl1pPr>
          </a:lstStyle>
          <a:p>
            <a:r>
              <a:rPr lang="en-US" noProof="0"/>
              <a:t>Click to edit Master title style</a:t>
            </a:r>
            <a:endParaRPr lang="fr-CA" noProof="0"/>
          </a:p>
        </p:txBody>
      </p:sp>
      <p:sp>
        <p:nvSpPr>
          <p:cNvPr id="3" name="Content Placeholder 2"/>
          <p:cNvSpPr>
            <a:spLocks noGrp="1"/>
          </p:cNvSpPr>
          <p:nvPr>
            <p:ph sz="half" idx="1"/>
          </p:nvPr>
        </p:nvSpPr>
        <p:spPr>
          <a:xfrm>
            <a:off x="838200" y="1825625"/>
            <a:ext cx="5181600" cy="4106863"/>
          </a:xfrm>
        </p:spPr>
        <p:txBody>
          <a:bodyPr/>
          <a:lstStyle>
            <a:lvl1pPr>
              <a:defRPr>
                <a:solidFill>
                  <a:schemeClr val="tx1">
                    <a:lumMod val="50000"/>
                  </a:schemeClr>
                </a:solidFill>
              </a:defRPr>
            </a:lvl1pPr>
            <a:lvl2pPr>
              <a:defRPr>
                <a:solidFill>
                  <a:schemeClr val="tx1">
                    <a:lumMod val="50000"/>
                  </a:schemeClr>
                </a:solidFill>
              </a:defRPr>
            </a:lvl2pPr>
            <a:lvl3pPr>
              <a:defRPr>
                <a:solidFill>
                  <a:schemeClr val="tx1">
                    <a:lumMod val="50000"/>
                  </a:schemeClr>
                </a:solidFill>
              </a:defRPr>
            </a:lvl3pPr>
            <a:lvl4pPr>
              <a:defRPr>
                <a:solidFill>
                  <a:schemeClr val="tx1">
                    <a:lumMod val="50000"/>
                  </a:schemeClr>
                </a:solidFill>
              </a:defRPr>
            </a:lvl4pPr>
            <a:lvl5pPr>
              <a:defRPr>
                <a:solidFill>
                  <a:schemeClr val="tx1">
                    <a:lumMod val="50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fr-CA" noProof="0"/>
          </a:p>
        </p:txBody>
      </p:sp>
      <p:sp>
        <p:nvSpPr>
          <p:cNvPr id="4" name="Content Placeholder 3"/>
          <p:cNvSpPr>
            <a:spLocks noGrp="1"/>
          </p:cNvSpPr>
          <p:nvPr>
            <p:ph sz="half" idx="2"/>
          </p:nvPr>
        </p:nvSpPr>
        <p:spPr>
          <a:xfrm>
            <a:off x="6172200" y="1825625"/>
            <a:ext cx="5181600" cy="4106863"/>
          </a:xfrm>
        </p:spPr>
        <p:txBody>
          <a:bodyPr/>
          <a:lstStyle>
            <a:lvl1pPr>
              <a:defRPr>
                <a:solidFill>
                  <a:schemeClr val="tx1">
                    <a:lumMod val="50000"/>
                  </a:schemeClr>
                </a:solidFill>
              </a:defRPr>
            </a:lvl1pPr>
            <a:lvl2pPr>
              <a:defRPr>
                <a:solidFill>
                  <a:schemeClr val="tx1">
                    <a:lumMod val="50000"/>
                  </a:schemeClr>
                </a:solidFill>
              </a:defRPr>
            </a:lvl2pPr>
            <a:lvl3pPr>
              <a:defRPr>
                <a:solidFill>
                  <a:schemeClr val="tx1">
                    <a:lumMod val="50000"/>
                  </a:schemeClr>
                </a:solidFill>
              </a:defRPr>
            </a:lvl3pPr>
            <a:lvl4pPr>
              <a:defRPr>
                <a:solidFill>
                  <a:schemeClr val="tx1">
                    <a:lumMod val="50000"/>
                  </a:schemeClr>
                </a:solidFill>
              </a:defRPr>
            </a:lvl4pPr>
            <a:lvl5pPr>
              <a:defRPr>
                <a:solidFill>
                  <a:schemeClr val="tx1">
                    <a:lumMod val="50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fr-CA" noProof="0"/>
          </a:p>
        </p:txBody>
      </p:sp>
      <p:sp>
        <p:nvSpPr>
          <p:cNvPr id="5" name="Date Placeholder 4"/>
          <p:cNvSpPr>
            <a:spLocks noGrp="1"/>
          </p:cNvSpPr>
          <p:nvPr>
            <p:ph type="dt" sz="half" idx="10"/>
          </p:nvPr>
        </p:nvSpPr>
        <p:spPr/>
        <p:txBody>
          <a:bodyPr/>
          <a:lstStyle>
            <a:lvl1pPr>
              <a:defRPr>
                <a:solidFill>
                  <a:schemeClr val="tx1">
                    <a:lumMod val="50000"/>
                  </a:schemeClr>
                </a:solidFill>
              </a:defRPr>
            </a:lvl1pPr>
          </a:lstStyle>
          <a:p>
            <a:fld id="{93379AE6-90A3-45E4-B2E0-9A1961468898}" type="datetime1">
              <a:rPr lang="fr-CA" smtClean="0"/>
              <a:t>2026-02-17</a:t>
            </a:fld>
            <a:endParaRPr lang="fr-CA"/>
          </a:p>
        </p:txBody>
      </p:sp>
      <p:sp>
        <p:nvSpPr>
          <p:cNvPr id="6" name="Footer Placeholder 5"/>
          <p:cNvSpPr>
            <a:spLocks noGrp="1"/>
          </p:cNvSpPr>
          <p:nvPr>
            <p:ph type="ftr" sz="quarter" idx="11"/>
          </p:nvPr>
        </p:nvSpPr>
        <p:spPr/>
        <p:txBody>
          <a:bodyPr/>
          <a:lstStyle>
            <a:lvl1pPr>
              <a:defRPr>
                <a:solidFill>
                  <a:schemeClr val="tx1">
                    <a:lumMod val="50000"/>
                  </a:schemeClr>
                </a:solidFill>
              </a:defRPr>
            </a:lvl1pPr>
          </a:lstStyle>
          <a:p>
            <a:endParaRPr lang="fr-CA"/>
          </a:p>
        </p:txBody>
      </p:sp>
      <p:sp>
        <p:nvSpPr>
          <p:cNvPr id="7" name="Slide Number Placeholder 6"/>
          <p:cNvSpPr>
            <a:spLocks noGrp="1"/>
          </p:cNvSpPr>
          <p:nvPr>
            <p:ph type="sldNum" sz="quarter" idx="12"/>
          </p:nvPr>
        </p:nvSpPr>
        <p:spPr>
          <a:xfrm>
            <a:off x="10782300" y="6418263"/>
            <a:ext cx="1219200" cy="365125"/>
          </a:xfrm>
        </p:spPr>
        <p:txBody>
          <a:bodyPr/>
          <a:lstStyle>
            <a:lvl1pPr>
              <a:defRPr>
                <a:solidFill>
                  <a:schemeClr val="tx1">
                    <a:lumMod val="50000"/>
                  </a:schemeClr>
                </a:solidFill>
              </a:defRPr>
            </a:lvl1pPr>
          </a:lstStyle>
          <a:p>
            <a:fld id="{C9E7B19F-562E-4687-915F-44F4066EA527}" type="slidenum">
              <a:rPr lang="fr-CA" smtClean="0"/>
              <a:pPr/>
              <a:t>‹#›</a:t>
            </a:fld>
            <a:endParaRPr lang="fr-CA"/>
          </a:p>
        </p:txBody>
      </p:sp>
    </p:spTree>
    <p:extLst>
      <p:ext uri="{BB962C8B-B14F-4D97-AF65-F5344CB8AC3E}">
        <p14:creationId xmlns:p14="http://schemas.microsoft.com/office/powerpoint/2010/main" val="28650671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838200" y="355600"/>
            <a:ext cx="10515600" cy="1325563"/>
          </a:xfrm>
        </p:spPr>
        <p:txBody>
          <a:bodyPr/>
          <a:lstStyle>
            <a:lvl1pPr>
              <a:defRPr>
                <a:solidFill>
                  <a:schemeClr val="tx1">
                    <a:lumMod val="50000"/>
                  </a:schemeClr>
                </a:solidFill>
              </a:defRPr>
            </a:lvl1pPr>
          </a:lstStyle>
          <a:p>
            <a:r>
              <a:rPr lang="en-US" noProof="0"/>
              <a:t>Click to edit Master title style</a:t>
            </a:r>
            <a:endParaRPr lang="fr-CA" noProof="0"/>
          </a:p>
        </p:txBody>
      </p:sp>
      <p:sp>
        <p:nvSpPr>
          <p:cNvPr id="3" name="Text Placeholder 2"/>
          <p:cNvSpPr>
            <a:spLocks noGrp="1"/>
          </p:cNvSpPr>
          <p:nvPr>
            <p:ph type="body" idx="1"/>
          </p:nvPr>
        </p:nvSpPr>
        <p:spPr>
          <a:xfrm>
            <a:off x="839788" y="1681163"/>
            <a:ext cx="5157787" cy="823912"/>
          </a:xfrm>
        </p:spPr>
        <p:txBody>
          <a:bodyPr anchor="b">
            <a:normAutofit/>
          </a:bodyPr>
          <a:lstStyle>
            <a:lvl1pPr marL="0" indent="0">
              <a:buNone/>
              <a:defRPr sz="2800" b="0">
                <a:solidFill>
                  <a:schemeClr val="tx1">
                    <a:lumMod val="50000"/>
                  </a:schemeClr>
                </a:solidFill>
                <a:latin typeface="+mj-lt"/>
                <a:cs typeface="Segoe UI Semibold" panose="020B07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4" name="Content Placeholder 3"/>
          <p:cNvSpPr>
            <a:spLocks noGrp="1"/>
          </p:cNvSpPr>
          <p:nvPr>
            <p:ph sz="half" idx="2"/>
          </p:nvPr>
        </p:nvSpPr>
        <p:spPr>
          <a:xfrm>
            <a:off x="839788" y="2505075"/>
            <a:ext cx="5157787" cy="3427413"/>
          </a:xfrm>
        </p:spPr>
        <p:txBody>
          <a:bodyPr/>
          <a:lstStyle>
            <a:lvl1pPr>
              <a:defRPr sz="2600">
                <a:solidFill>
                  <a:schemeClr val="tx1">
                    <a:lumMod val="50000"/>
                  </a:schemeClr>
                </a:solidFill>
              </a:defRPr>
            </a:lvl1pPr>
            <a:lvl2pPr>
              <a:defRPr>
                <a:solidFill>
                  <a:schemeClr val="tx1">
                    <a:lumMod val="50000"/>
                  </a:schemeClr>
                </a:solidFill>
              </a:defRPr>
            </a:lvl2pPr>
            <a:lvl3pPr>
              <a:defRPr>
                <a:solidFill>
                  <a:schemeClr val="tx1">
                    <a:lumMod val="50000"/>
                  </a:schemeClr>
                </a:solidFill>
              </a:defRPr>
            </a:lvl3pPr>
            <a:lvl4pPr>
              <a:defRPr>
                <a:solidFill>
                  <a:schemeClr val="tx1">
                    <a:lumMod val="50000"/>
                  </a:schemeClr>
                </a:solidFill>
              </a:defRPr>
            </a:lvl4pPr>
            <a:lvl5pPr>
              <a:defRPr>
                <a:solidFill>
                  <a:schemeClr val="tx1">
                    <a:lumMod val="50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fr-CA" noProof="0"/>
          </a:p>
        </p:txBody>
      </p:sp>
      <p:sp>
        <p:nvSpPr>
          <p:cNvPr id="5" name="Text Placeholder 4"/>
          <p:cNvSpPr>
            <a:spLocks noGrp="1"/>
          </p:cNvSpPr>
          <p:nvPr>
            <p:ph type="body" sz="quarter" idx="3"/>
          </p:nvPr>
        </p:nvSpPr>
        <p:spPr>
          <a:xfrm>
            <a:off x="6172200" y="1681163"/>
            <a:ext cx="5183188" cy="823912"/>
          </a:xfrm>
        </p:spPr>
        <p:txBody>
          <a:bodyPr anchor="b">
            <a:normAutofit/>
          </a:bodyPr>
          <a:lstStyle>
            <a:lvl1pPr marL="0" indent="0">
              <a:buNone/>
              <a:defRPr sz="2800" b="0">
                <a:solidFill>
                  <a:schemeClr val="tx1">
                    <a:lumMod val="50000"/>
                  </a:schemeClr>
                </a:solidFill>
                <a:latin typeface="+mj-lt"/>
                <a:cs typeface="Segoe UI Semibold" panose="020B07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6" name="Content Placeholder 5"/>
          <p:cNvSpPr>
            <a:spLocks noGrp="1"/>
          </p:cNvSpPr>
          <p:nvPr>
            <p:ph sz="quarter" idx="4"/>
          </p:nvPr>
        </p:nvSpPr>
        <p:spPr>
          <a:xfrm>
            <a:off x="6172200" y="2505075"/>
            <a:ext cx="5183188" cy="3427413"/>
          </a:xfrm>
        </p:spPr>
        <p:txBody>
          <a:bodyPr/>
          <a:lstStyle>
            <a:lvl1pPr>
              <a:defRPr sz="2600">
                <a:solidFill>
                  <a:schemeClr val="tx1">
                    <a:lumMod val="50000"/>
                  </a:schemeClr>
                </a:solidFill>
              </a:defRPr>
            </a:lvl1pPr>
            <a:lvl2pPr>
              <a:defRPr>
                <a:solidFill>
                  <a:schemeClr val="tx1">
                    <a:lumMod val="50000"/>
                  </a:schemeClr>
                </a:solidFill>
              </a:defRPr>
            </a:lvl2pPr>
            <a:lvl3pPr>
              <a:defRPr>
                <a:solidFill>
                  <a:schemeClr val="tx1">
                    <a:lumMod val="50000"/>
                  </a:schemeClr>
                </a:solidFill>
              </a:defRPr>
            </a:lvl3pPr>
            <a:lvl4pPr>
              <a:defRPr>
                <a:solidFill>
                  <a:schemeClr val="tx1">
                    <a:lumMod val="50000"/>
                  </a:schemeClr>
                </a:solidFill>
              </a:defRPr>
            </a:lvl4pPr>
            <a:lvl5pPr>
              <a:defRPr>
                <a:solidFill>
                  <a:schemeClr val="tx1">
                    <a:lumMod val="50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fr-CA" noProof="0"/>
          </a:p>
        </p:txBody>
      </p:sp>
      <p:sp>
        <p:nvSpPr>
          <p:cNvPr id="7" name="Date Placeholder 6"/>
          <p:cNvSpPr>
            <a:spLocks noGrp="1"/>
          </p:cNvSpPr>
          <p:nvPr>
            <p:ph type="dt" sz="half" idx="10"/>
          </p:nvPr>
        </p:nvSpPr>
        <p:spPr/>
        <p:txBody>
          <a:bodyPr/>
          <a:lstStyle>
            <a:lvl1pPr>
              <a:defRPr>
                <a:solidFill>
                  <a:schemeClr val="tx1">
                    <a:lumMod val="50000"/>
                  </a:schemeClr>
                </a:solidFill>
              </a:defRPr>
            </a:lvl1pPr>
          </a:lstStyle>
          <a:p>
            <a:fld id="{B1EBE918-580F-4E86-A5F6-290D4914F003}" type="datetime1">
              <a:rPr lang="fr-CA" smtClean="0"/>
              <a:t>2026-02-17</a:t>
            </a:fld>
            <a:endParaRPr lang="fr-CA"/>
          </a:p>
        </p:txBody>
      </p:sp>
      <p:sp>
        <p:nvSpPr>
          <p:cNvPr id="8" name="Footer Placeholder 7"/>
          <p:cNvSpPr>
            <a:spLocks noGrp="1"/>
          </p:cNvSpPr>
          <p:nvPr>
            <p:ph type="ftr" sz="quarter" idx="11"/>
          </p:nvPr>
        </p:nvSpPr>
        <p:spPr/>
        <p:txBody>
          <a:bodyPr/>
          <a:lstStyle>
            <a:lvl1pPr>
              <a:defRPr>
                <a:solidFill>
                  <a:schemeClr val="tx1">
                    <a:lumMod val="50000"/>
                  </a:schemeClr>
                </a:solidFill>
              </a:defRPr>
            </a:lvl1pPr>
          </a:lstStyle>
          <a:p>
            <a:endParaRPr lang="fr-CA"/>
          </a:p>
        </p:txBody>
      </p:sp>
      <p:sp>
        <p:nvSpPr>
          <p:cNvPr id="9" name="Slide Number Placeholder 8"/>
          <p:cNvSpPr>
            <a:spLocks noGrp="1"/>
          </p:cNvSpPr>
          <p:nvPr>
            <p:ph type="sldNum" sz="quarter" idx="12"/>
          </p:nvPr>
        </p:nvSpPr>
        <p:spPr/>
        <p:txBody>
          <a:bodyPr/>
          <a:lstStyle>
            <a:lvl1pPr>
              <a:defRPr>
                <a:solidFill>
                  <a:schemeClr val="tx1">
                    <a:lumMod val="50000"/>
                  </a:schemeClr>
                </a:solidFill>
              </a:defRPr>
            </a:lvl1pPr>
          </a:lstStyle>
          <a:p>
            <a:fld id="{C9E7B19F-562E-4687-915F-44F4066EA527}" type="slidenum">
              <a:rPr lang="fr-CA" smtClean="0"/>
              <a:pPr/>
              <a:t>‹#›</a:t>
            </a:fld>
            <a:endParaRPr lang="fr-CA"/>
          </a:p>
        </p:txBody>
      </p:sp>
    </p:spTree>
    <p:extLst>
      <p:ext uri="{BB962C8B-B14F-4D97-AF65-F5344CB8AC3E}">
        <p14:creationId xmlns:p14="http://schemas.microsoft.com/office/powerpoint/2010/main" val="13386247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838200" y="311859"/>
            <a:ext cx="10515600" cy="1325563"/>
          </a:xfrm>
        </p:spPr>
        <p:txBody>
          <a:bodyPr/>
          <a:lstStyle>
            <a:lvl1pPr>
              <a:defRPr>
                <a:solidFill>
                  <a:schemeClr val="tx1">
                    <a:lumMod val="50000"/>
                  </a:schemeClr>
                </a:solidFill>
              </a:defRPr>
            </a:lvl1pPr>
          </a:lstStyle>
          <a:p>
            <a:r>
              <a:rPr lang="en-US" noProof="0"/>
              <a:t>Click to edit Master title style</a:t>
            </a:r>
            <a:endParaRPr lang="fr-CA" noProof="0"/>
          </a:p>
        </p:txBody>
      </p:sp>
      <p:sp>
        <p:nvSpPr>
          <p:cNvPr id="3" name="Date Placeholder 2"/>
          <p:cNvSpPr>
            <a:spLocks noGrp="1"/>
          </p:cNvSpPr>
          <p:nvPr>
            <p:ph type="dt" sz="half" idx="10"/>
          </p:nvPr>
        </p:nvSpPr>
        <p:spPr/>
        <p:txBody>
          <a:bodyPr/>
          <a:lstStyle>
            <a:lvl1pPr>
              <a:defRPr>
                <a:solidFill>
                  <a:schemeClr val="tx1">
                    <a:lumMod val="50000"/>
                  </a:schemeClr>
                </a:solidFill>
              </a:defRPr>
            </a:lvl1pPr>
          </a:lstStyle>
          <a:p>
            <a:fld id="{91E4BB60-35B4-448B-B7F2-C9B3F2B846C2}" type="datetime1">
              <a:rPr lang="fr-CA" smtClean="0"/>
              <a:t>2026-02-17</a:t>
            </a:fld>
            <a:endParaRPr lang="fr-CA"/>
          </a:p>
        </p:txBody>
      </p:sp>
      <p:sp>
        <p:nvSpPr>
          <p:cNvPr id="4" name="Footer Placeholder 3"/>
          <p:cNvSpPr>
            <a:spLocks noGrp="1"/>
          </p:cNvSpPr>
          <p:nvPr>
            <p:ph type="ftr" sz="quarter" idx="11"/>
          </p:nvPr>
        </p:nvSpPr>
        <p:spPr/>
        <p:txBody>
          <a:bodyPr/>
          <a:lstStyle>
            <a:lvl1pPr>
              <a:defRPr>
                <a:solidFill>
                  <a:schemeClr val="tx1">
                    <a:lumMod val="50000"/>
                  </a:schemeClr>
                </a:solidFill>
              </a:defRPr>
            </a:lvl1pPr>
          </a:lstStyle>
          <a:p>
            <a:endParaRPr lang="fr-CA"/>
          </a:p>
        </p:txBody>
      </p:sp>
      <p:sp>
        <p:nvSpPr>
          <p:cNvPr id="5" name="Slide Number Placeholder 4"/>
          <p:cNvSpPr>
            <a:spLocks noGrp="1"/>
          </p:cNvSpPr>
          <p:nvPr>
            <p:ph type="sldNum" sz="quarter" idx="12"/>
          </p:nvPr>
        </p:nvSpPr>
        <p:spPr/>
        <p:txBody>
          <a:bodyPr/>
          <a:lstStyle>
            <a:lvl1pPr>
              <a:defRPr>
                <a:solidFill>
                  <a:schemeClr val="tx1">
                    <a:lumMod val="50000"/>
                  </a:schemeClr>
                </a:solidFill>
              </a:defRPr>
            </a:lvl1pPr>
          </a:lstStyle>
          <a:p>
            <a:fld id="{C9E7B19F-562E-4687-915F-44F4066EA527}" type="slidenum">
              <a:rPr lang="fr-CA" smtClean="0"/>
              <a:pPr/>
              <a:t>‹#›</a:t>
            </a:fld>
            <a:endParaRPr lang="fr-CA"/>
          </a:p>
        </p:txBody>
      </p:sp>
    </p:spTree>
    <p:extLst>
      <p:ext uri="{BB962C8B-B14F-4D97-AF65-F5344CB8AC3E}">
        <p14:creationId xmlns:p14="http://schemas.microsoft.com/office/powerpoint/2010/main" val="10777833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1">
                    <a:lumMod val="50000"/>
                  </a:schemeClr>
                </a:solidFill>
              </a:defRPr>
            </a:lvl1pPr>
          </a:lstStyle>
          <a:p>
            <a:fld id="{AFEAB998-07FA-4FDA-975B-F38FAFD93BDA}" type="datetime1">
              <a:rPr lang="fr-CA" smtClean="0"/>
              <a:t>2026-02-17</a:t>
            </a:fld>
            <a:endParaRPr lang="fr-CA"/>
          </a:p>
        </p:txBody>
      </p:sp>
      <p:sp>
        <p:nvSpPr>
          <p:cNvPr id="3" name="Footer Placeholder 2"/>
          <p:cNvSpPr>
            <a:spLocks noGrp="1"/>
          </p:cNvSpPr>
          <p:nvPr>
            <p:ph type="ftr" sz="quarter" idx="11"/>
          </p:nvPr>
        </p:nvSpPr>
        <p:spPr/>
        <p:txBody>
          <a:bodyPr/>
          <a:lstStyle>
            <a:lvl1pPr>
              <a:defRPr>
                <a:solidFill>
                  <a:schemeClr val="tx1">
                    <a:lumMod val="50000"/>
                  </a:schemeClr>
                </a:solidFill>
              </a:defRPr>
            </a:lvl1pPr>
          </a:lstStyle>
          <a:p>
            <a:endParaRPr lang="fr-CA"/>
          </a:p>
        </p:txBody>
      </p:sp>
      <p:sp>
        <p:nvSpPr>
          <p:cNvPr id="4" name="Slide Number Placeholder 3"/>
          <p:cNvSpPr>
            <a:spLocks noGrp="1"/>
          </p:cNvSpPr>
          <p:nvPr>
            <p:ph type="sldNum" sz="quarter" idx="12"/>
          </p:nvPr>
        </p:nvSpPr>
        <p:spPr/>
        <p:txBody>
          <a:bodyPr/>
          <a:lstStyle>
            <a:lvl1pPr>
              <a:defRPr>
                <a:solidFill>
                  <a:schemeClr val="tx1">
                    <a:lumMod val="50000"/>
                  </a:schemeClr>
                </a:solidFill>
              </a:defRPr>
            </a:lvl1pPr>
          </a:lstStyle>
          <a:p>
            <a:fld id="{C9E7B19F-562E-4687-915F-44F4066EA527}" type="slidenum">
              <a:rPr lang="fr-CA" smtClean="0"/>
              <a:pPr/>
              <a:t>‹#›</a:t>
            </a:fld>
            <a:endParaRPr lang="fr-CA"/>
          </a:p>
        </p:txBody>
      </p:sp>
    </p:spTree>
    <p:extLst>
      <p:ext uri="{BB962C8B-B14F-4D97-AF65-F5344CB8AC3E}">
        <p14:creationId xmlns:p14="http://schemas.microsoft.com/office/powerpoint/2010/main" val="18009420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solidFill>
                  <a:schemeClr val="tx1">
                    <a:lumMod val="50000"/>
                  </a:schemeClr>
                </a:solidFill>
              </a:defRPr>
            </a:lvl1pPr>
          </a:lstStyle>
          <a:p>
            <a:r>
              <a:rPr lang="en-US" noProof="0"/>
              <a:t>Click to edit Master title style</a:t>
            </a:r>
            <a:endParaRPr lang="fr-CA" noProof="0"/>
          </a:p>
        </p:txBody>
      </p:sp>
      <p:sp>
        <p:nvSpPr>
          <p:cNvPr id="3" name="Content Placeholder 2"/>
          <p:cNvSpPr>
            <a:spLocks noGrp="1"/>
          </p:cNvSpPr>
          <p:nvPr>
            <p:ph idx="1"/>
          </p:nvPr>
        </p:nvSpPr>
        <p:spPr>
          <a:xfrm>
            <a:off x="5183188" y="987425"/>
            <a:ext cx="6172200" cy="4873625"/>
          </a:xfrm>
        </p:spPr>
        <p:txBody>
          <a:bodyPr/>
          <a:lstStyle>
            <a:lvl1pPr marL="0" indent="0">
              <a:buNone/>
              <a:defRPr sz="3200">
                <a:solidFill>
                  <a:schemeClr val="tx1">
                    <a:lumMod val="50000"/>
                  </a:schemeClr>
                </a:solidFill>
              </a:defRPr>
            </a:lvl1pPr>
            <a:lvl2pPr>
              <a:defRPr sz="2800">
                <a:solidFill>
                  <a:schemeClr val="tx1">
                    <a:lumMod val="50000"/>
                  </a:schemeClr>
                </a:solidFill>
              </a:defRPr>
            </a:lvl2pPr>
            <a:lvl3pPr>
              <a:defRPr sz="2400">
                <a:solidFill>
                  <a:schemeClr val="tx1">
                    <a:lumMod val="50000"/>
                  </a:schemeClr>
                </a:solidFill>
              </a:defRPr>
            </a:lvl3pPr>
            <a:lvl4pPr>
              <a:defRPr sz="2000">
                <a:solidFill>
                  <a:schemeClr val="tx1">
                    <a:lumMod val="50000"/>
                  </a:schemeClr>
                </a:solidFill>
              </a:defRPr>
            </a:lvl4pPr>
            <a:lvl5pPr>
              <a:defRPr sz="2000">
                <a:solidFill>
                  <a:schemeClr val="tx1">
                    <a:lumMod val="50000"/>
                  </a:schemeClr>
                </a:solidFill>
              </a:defRPr>
            </a:lvl5pPr>
            <a:lvl6pPr>
              <a:defRPr sz="2000"/>
            </a:lvl6pPr>
            <a:lvl7pPr>
              <a:defRPr sz="2000"/>
            </a:lvl7pPr>
            <a:lvl8pPr>
              <a:defRPr sz="2000"/>
            </a:lvl8pPr>
            <a:lvl9pPr>
              <a:defRPr sz="2000"/>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fr-CA" noProof="0"/>
          </a:p>
        </p:txBody>
      </p:sp>
      <p:sp>
        <p:nvSpPr>
          <p:cNvPr id="4" name="Text Placeholder 3"/>
          <p:cNvSpPr>
            <a:spLocks noGrp="1"/>
          </p:cNvSpPr>
          <p:nvPr>
            <p:ph type="body" sz="half" idx="2"/>
          </p:nvPr>
        </p:nvSpPr>
        <p:spPr>
          <a:xfrm>
            <a:off x="839788" y="2057400"/>
            <a:ext cx="3932237" cy="3811588"/>
          </a:xfrm>
        </p:spPr>
        <p:txBody>
          <a:bodyPr>
            <a:normAutofit/>
          </a:bodyPr>
          <a:lstStyle>
            <a:lvl1pPr marL="0" indent="0">
              <a:buNone/>
              <a:defRPr sz="1800">
                <a:solidFill>
                  <a:schemeClr val="tx1">
                    <a:lumMod val="5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Click to edit Master text styles</a:t>
            </a:r>
          </a:p>
        </p:txBody>
      </p:sp>
      <p:sp>
        <p:nvSpPr>
          <p:cNvPr id="5" name="Date Placeholder 4"/>
          <p:cNvSpPr>
            <a:spLocks noGrp="1"/>
          </p:cNvSpPr>
          <p:nvPr>
            <p:ph type="dt" sz="half" idx="10"/>
          </p:nvPr>
        </p:nvSpPr>
        <p:spPr/>
        <p:txBody>
          <a:bodyPr/>
          <a:lstStyle>
            <a:lvl1pPr>
              <a:defRPr>
                <a:solidFill>
                  <a:schemeClr val="tx1">
                    <a:lumMod val="50000"/>
                  </a:schemeClr>
                </a:solidFill>
              </a:defRPr>
            </a:lvl1pPr>
          </a:lstStyle>
          <a:p>
            <a:fld id="{4CC0DF74-247A-4852-AF11-668EC35E9BA7}" type="datetime1">
              <a:rPr lang="fr-CA" smtClean="0"/>
              <a:t>2026-02-17</a:t>
            </a:fld>
            <a:endParaRPr lang="fr-CA"/>
          </a:p>
        </p:txBody>
      </p:sp>
      <p:sp>
        <p:nvSpPr>
          <p:cNvPr id="6" name="Footer Placeholder 5"/>
          <p:cNvSpPr>
            <a:spLocks noGrp="1"/>
          </p:cNvSpPr>
          <p:nvPr>
            <p:ph type="ftr" sz="quarter" idx="11"/>
          </p:nvPr>
        </p:nvSpPr>
        <p:spPr/>
        <p:txBody>
          <a:bodyPr/>
          <a:lstStyle>
            <a:lvl1pPr>
              <a:defRPr>
                <a:solidFill>
                  <a:schemeClr val="tx1">
                    <a:lumMod val="50000"/>
                  </a:schemeClr>
                </a:solidFill>
              </a:defRPr>
            </a:lvl1pPr>
          </a:lstStyle>
          <a:p>
            <a:endParaRPr lang="fr-CA"/>
          </a:p>
        </p:txBody>
      </p:sp>
      <p:sp>
        <p:nvSpPr>
          <p:cNvPr id="7" name="Slide Number Placeholder 6"/>
          <p:cNvSpPr>
            <a:spLocks noGrp="1"/>
          </p:cNvSpPr>
          <p:nvPr>
            <p:ph type="sldNum" sz="quarter" idx="12"/>
          </p:nvPr>
        </p:nvSpPr>
        <p:spPr/>
        <p:txBody>
          <a:bodyPr/>
          <a:lstStyle>
            <a:lvl1pPr>
              <a:defRPr>
                <a:solidFill>
                  <a:schemeClr val="tx1">
                    <a:lumMod val="50000"/>
                  </a:schemeClr>
                </a:solidFill>
              </a:defRPr>
            </a:lvl1pPr>
          </a:lstStyle>
          <a:p>
            <a:fld id="{C9E7B19F-562E-4687-915F-44F4066EA527}" type="slidenum">
              <a:rPr lang="fr-CA" smtClean="0"/>
              <a:pPr/>
              <a:t>‹#›</a:t>
            </a:fld>
            <a:endParaRPr lang="fr-CA"/>
          </a:p>
        </p:txBody>
      </p:sp>
    </p:spTree>
    <p:extLst>
      <p:ext uri="{BB962C8B-B14F-4D97-AF65-F5344CB8AC3E}">
        <p14:creationId xmlns:p14="http://schemas.microsoft.com/office/powerpoint/2010/main" val="36665060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38492"/>
            <a:ext cx="10515600" cy="1325563"/>
          </a:xfrm>
          <a:prstGeom prst="rect">
            <a:avLst/>
          </a:prstGeom>
        </p:spPr>
        <p:txBody>
          <a:bodyPr vert="horz" lIns="91440" tIns="45720" rIns="91440" bIns="45720" rtlCol="0" anchor="ctr">
            <a:normAutofit/>
          </a:bodyPr>
          <a:lstStyle/>
          <a:p>
            <a:r>
              <a:rPr lang="fr-CA" noProof="0"/>
              <a:t>Modifier le style du titre</a:t>
            </a:r>
          </a:p>
        </p:txBody>
      </p:sp>
      <p:sp>
        <p:nvSpPr>
          <p:cNvPr id="3" name="Text Placeholder 2"/>
          <p:cNvSpPr>
            <a:spLocks noGrp="1"/>
          </p:cNvSpPr>
          <p:nvPr>
            <p:ph type="body" idx="1"/>
          </p:nvPr>
        </p:nvSpPr>
        <p:spPr>
          <a:xfrm>
            <a:off x="838200" y="1825625"/>
            <a:ext cx="10515600" cy="4106863"/>
          </a:xfrm>
          <a:prstGeom prst="rect">
            <a:avLst/>
          </a:prstGeom>
        </p:spPr>
        <p:txBody>
          <a:bodyPr vert="horz" lIns="91440" tIns="45720" rIns="91440" bIns="45720" rtlCol="0">
            <a:normAutofit/>
          </a:bodyPr>
          <a:lstStyle/>
          <a:p>
            <a:pPr lvl="0"/>
            <a:r>
              <a:rPr lang="fr-CA" noProof="0"/>
              <a:t>Cliquez pour modifier les styles du texte du masque</a:t>
            </a:r>
          </a:p>
          <a:p>
            <a:pPr lvl="1"/>
            <a:r>
              <a:rPr lang="fr-CA" noProof="0"/>
              <a:t>Deuxième niveau</a:t>
            </a:r>
          </a:p>
          <a:p>
            <a:pPr lvl="2"/>
            <a:r>
              <a:rPr lang="fr-CA" noProof="0"/>
              <a:t>Troisième niveau</a:t>
            </a:r>
          </a:p>
          <a:p>
            <a:pPr lvl="3"/>
            <a:r>
              <a:rPr lang="fr-CA" noProof="0"/>
              <a:t>Quatrième niveau</a:t>
            </a:r>
          </a:p>
          <a:p>
            <a:pPr lvl="4"/>
            <a:r>
              <a:rPr lang="fr-CA" noProof="0"/>
              <a:t>Cinquième niveau</a:t>
            </a:r>
          </a:p>
        </p:txBody>
      </p:sp>
      <p:sp>
        <p:nvSpPr>
          <p:cNvPr id="4" name="Date Placeholder 3"/>
          <p:cNvSpPr>
            <a:spLocks noGrp="1"/>
          </p:cNvSpPr>
          <p:nvPr>
            <p:ph type="dt" sz="half" idx="2"/>
          </p:nvPr>
        </p:nvSpPr>
        <p:spPr>
          <a:xfrm>
            <a:off x="838200" y="5932488"/>
            <a:ext cx="2743200" cy="365125"/>
          </a:xfrm>
          <a:prstGeom prst="rect">
            <a:avLst/>
          </a:prstGeom>
        </p:spPr>
        <p:txBody>
          <a:bodyPr vert="horz" lIns="91440" tIns="45720" rIns="91440" bIns="45720" rtlCol="0" anchor="ctr"/>
          <a:lstStyle>
            <a:lvl1pPr algn="l">
              <a:defRPr sz="1200">
                <a:solidFill>
                  <a:schemeClr val="tx1">
                    <a:lumMod val="50000"/>
                  </a:schemeClr>
                </a:solidFill>
              </a:defRPr>
            </a:lvl1pPr>
          </a:lstStyle>
          <a:p>
            <a:fld id="{68BB2643-456B-4802-809E-246DD0AF7BB2}" type="datetime1">
              <a:rPr lang="fr-CA" smtClean="0"/>
              <a:t>2026-02-17</a:t>
            </a:fld>
            <a:endParaRPr lang="fr-CA"/>
          </a:p>
        </p:txBody>
      </p:sp>
      <p:sp>
        <p:nvSpPr>
          <p:cNvPr id="5" name="Footer Placeholder 4"/>
          <p:cNvSpPr>
            <a:spLocks noGrp="1"/>
          </p:cNvSpPr>
          <p:nvPr>
            <p:ph type="ftr" sz="quarter" idx="3"/>
          </p:nvPr>
        </p:nvSpPr>
        <p:spPr>
          <a:xfrm>
            <a:off x="4038600" y="5932488"/>
            <a:ext cx="4114800" cy="365125"/>
          </a:xfrm>
          <a:prstGeom prst="rect">
            <a:avLst/>
          </a:prstGeom>
        </p:spPr>
        <p:txBody>
          <a:bodyPr vert="horz" lIns="91440" tIns="45720" rIns="91440" bIns="45720" rtlCol="0" anchor="ctr"/>
          <a:lstStyle>
            <a:lvl1pPr algn="ctr">
              <a:defRPr sz="1200">
                <a:solidFill>
                  <a:schemeClr val="tx1">
                    <a:lumMod val="50000"/>
                  </a:schemeClr>
                </a:solidFill>
              </a:defRPr>
            </a:lvl1pPr>
          </a:lstStyle>
          <a:p>
            <a:endParaRPr lang="fr-CA"/>
          </a:p>
        </p:txBody>
      </p:sp>
      <p:pic>
        <p:nvPicPr>
          <p:cNvPr id="7" name="Picture 6">
            <a:extLst>
              <a:ext uri="{C183D7F6-B498-43B3-948B-1728B52AA6E4}">
                <adec:decorative xmlns:adec="http://schemas.microsoft.com/office/drawing/2017/decorative" val="1"/>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2778" y="6061471"/>
            <a:ext cx="12194778" cy="832040"/>
          </a:xfrm>
          <a:prstGeom prst="rect">
            <a:avLst/>
          </a:prstGeom>
        </p:spPr>
      </p:pic>
      <p:sp>
        <p:nvSpPr>
          <p:cNvPr id="6" name="Slide Number Placeholder 5"/>
          <p:cNvSpPr>
            <a:spLocks noGrp="1"/>
          </p:cNvSpPr>
          <p:nvPr>
            <p:ph type="sldNum" sz="quarter" idx="4"/>
          </p:nvPr>
        </p:nvSpPr>
        <p:spPr>
          <a:xfrm>
            <a:off x="10801350" y="6418263"/>
            <a:ext cx="1200150" cy="365125"/>
          </a:xfrm>
          <a:prstGeom prst="rect">
            <a:avLst/>
          </a:prstGeom>
        </p:spPr>
        <p:txBody>
          <a:bodyPr vert="horz" lIns="91440" tIns="45720" rIns="91440" bIns="45720" rtlCol="0" anchor="ctr"/>
          <a:lstStyle>
            <a:lvl1pPr algn="r">
              <a:defRPr sz="1200">
                <a:solidFill>
                  <a:schemeClr val="tx1">
                    <a:lumMod val="50000"/>
                  </a:schemeClr>
                </a:solidFill>
              </a:defRPr>
            </a:lvl1pPr>
          </a:lstStyle>
          <a:p>
            <a:fld id="{C9E7B19F-562E-4687-915F-44F4066EA527}" type="slidenum">
              <a:rPr lang="fr-CA" smtClean="0"/>
              <a:pPr/>
              <a:t>‹#›</a:t>
            </a:fld>
            <a:endParaRPr lang="fr-CA"/>
          </a:p>
        </p:txBody>
      </p:sp>
      <p:sp>
        <p:nvSpPr>
          <p:cNvPr id="9" name="TextBox 8">
            <a:extLst>
              <a:ext uri="{FF2B5EF4-FFF2-40B4-BE49-F238E27FC236}">
                <a16:creationId xmlns:a16="http://schemas.microsoft.com/office/drawing/2014/main" id="{92354337-9463-17CF-8D72-2BBDD8C7420D}"/>
              </a:ext>
            </a:extLst>
          </p:cNvPr>
          <p:cNvSpPr txBox="1"/>
          <p:nvPr userDrawn="1">
            <p:extLst>
              <p:ext uri="{1162E1C5-73C7-4A58-AE30-91384D911F3F}">
                <p184:classification xmlns:p184="http://schemas.microsoft.com/office/powerpoint/2018/4/main" val="hdr"/>
              </p:ext>
            </p:extLst>
          </p:nvPr>
        </p:nvSpPr>
        <p:spPr>
          <a:xfrm>
            <a:off x="10188575" y="63500"/>
            <a:ext cx="1974850" cy="182880"/>
          </a:xfrm>
          <a:prstGeom prst="rect">
            <a:avLst/>
          </a:prstGeom>
        </p:spPr>
        <p:txBody>
          <a:bodyPr horzOverflow="overflow" lIns="0" tIns="0" rIns="0" bIns="0">
            <a:spAutoFit/>
          </a:bodyPr>
          <a:lstStyle/>
          <a:p>
            <a:pPr algn="l"/>
            <a:r>
              <a:rPr lang="en-CA" sz="1200">
                <a:solidFill>
                  <a:srgbClr val="000000"/>
                </a:solidFill>
                <a:latin typeface="Calibri" panose="020F0502020204030204" pitchFamily="34" charset="0"/>
                <a:cs typeface="Calibri" panose="020F0502020204030204" pitchFamily="34" charset="0"/>
              </a:rPr>
              <a:t>NON CLASSIFIÉ / UNCLASSIFIED</a:t>
            </a:r>
          </a:p>
        </p:txBody>
      </p:sp>
    </p:spTree>
    <p:extLst>
      <p:ext uri="{BB962C8B-B14F-4D97-AF65-F5344CB8AC3E}">
        <p14:creationId xmlns:p14="http://schemas.microsoft.com/office/powerpoint/2010/main" val="846385033"/>
      </p:ext>
    </p:extLst>
  </p:cSld>
  <p:clrMap bg1="lt1" tx1="dk1" bg2="lt2" tx2="dk2" accent1="accent1" accent2="accent2" accent3="accent3" accent4="accent4" accent5="accent5" accent6="accent6" hlink="hlink" folHlink="folHlink"/>
  <p:sldLayoutIdLst>
    <p:sldLayoutId id="2147483660"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lvl1pPr algn="l" defTabSz="914400" rtl="0" eaLnBrk="1" latinLnBrk="0" hangingPunct="1">
        <a:lnSpc>
          <a:spcPct val="90000"/>
        </a:lnSpc>
        <a:spcBef>
          <a:spcPct val="0"/>
        </a:spcBef>
        <a:buNone/>
        <a:defRPr sz="4400" kern="1200">
          <a:solidFill>
            <a:schemeClr val="tx1">
              <a:lumMod val="50000"/>
            </a:schemeClr>
          </a:solidFill>
          <a:latin typeface="+mj-lt"/>
          <a:ea typeface="+mj-ea"/>
          <a:cs typeface="+mj-cs"/>
        </a:defRPr>
      </a:lvl1pPr>
    </p:titleStyle>
    <p:bodyStyle>
      <a:lvl1pPr marL="0" indent="0" algn="l" defTabSz="914400" rtl="0" eaLnBrk="1" latinLnBrk="0" hangingPunct="1">
        <a:lnSpc>
          <a:spcPct val="100000"/>
        </a:lnSpc>
        <a:spcBef>
          <a:spcPts val="1000"/>
        </a:spcBef>
        <a:buFont typeface="Arial" panose="020B0604020202020204" pitchFamily="34" charset="0"/>
        <a:buNone/>
        <a:defRPr sz="2800" kern="1200">
          <a:solidFill>
            <a:schemeClr val="tx1">
              <a:lumMod val="50000"/>
            </a:schemeClr>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lumMod val="50000"/>
            </a:schemeClr>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lumMod val="50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lumMod val="50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lumMod val="5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CA" noProof="0"/>
              <a:t>Modifier le style du titre</a:t>
            </a:r>
            <a:endParaRPr lang="en-CA" noProof="0"/>
          </a:p>
        </p:txBody>
      </p:sp>
      <p:sp>
        <p:nvSpPr>
          <p:cNvPr id="3" name="Text Placeholder 2"/>
          <p:cNvSpPr>
            <a:spLocks noGrp="1"/>
          </p:cNvSpPr>
          <p:nvPr>
            <p:ph type="body" idx="1"/>
          </p:nvPr>
        </p:nvSpPr>
        <p:spPr>
          <a:xfrm>
            <a:off x="838200" y="1825625"/>
            <a:ext cx="10515600" cy="4106863"/>
          </a:xfrm>
          <a:prstGeom prst="rect">
            <a:avLst/>
          </a:prstGeom>
        </p:spPr>
        <p:txBody>
          <a:bodyPr vert="horz" lIns="91440" tIns="45720" rIns="91440" bIns="45720" rtlCol="0">
            <a:normAutofit/>
          </a:bodyPr>
          <a:lstStyle/>
          <a:p>
            <a:pPr lvl="0"/>
            <a:r>
              <a:rPr lang="fr-CA" noProof="0"/>
              <a:t>Cliquez pour modifier les styles du texte du masque</a:t>
            </a:r>
          </a:p>
          <a:p>
            <a:pPr lvl="1"/>
            <a:r>
              <a:rPr lang="fr-CA" noProof="0"/>
              <a:t>Deuxième niveau</a:t>
            </a:r>
          </a:p>
          <a:p>
            <a:pPr lvl="2"/>
            <a:r>
              <a:rPr lang="fr-CA" noProof="0"/>
              <a:t>Troisième niveau</a:t>
            </a:r>
          </a:p>
          <a:p>
            <a:pPr lvl="3"/>
            <a:r>
              <a:rPr lang="fr-CA" noProof="0"/>
              <a:t>Quatrième niveau</a:t>
            </a:r>
          </a:p>
          <a:p>
            <a:pPr lvl="4"/>
            <a:r>
              <a:rPr lang="fr-CA" noProof="0"/>
              <a:t>Cinquième niveau</a:t>
            </a:r>
            <a:endParaRPr lang="en-CA" noProof="0"/>
          </a:p>
        </p:txBody>
      </p:sp>
      <p:sp>
        <p:nvSpPr>
          <p:cNvPr id="4" name="Date Placeholder 3"/>
          <p:cNvSpPr>
            <a:spLocks noGrp="1"/>
          </p:cNvSpPr>
          <p:nvPr>
            <p:ph type="dt" sz="half" idx="2"/>
          </p:nvPr>
        </p:nvSpPr>
        <p:spPr>
          <a:xfrm>
            <a:off x="838200" y="5932488"/>
            <a:ext cx="2743200" cy="365125"/>
          </a:xfrm>
          <a:prstGeom prst="rect">
            <a:avLst/>
          </a:prstGeom>
        </p:spPr>
        <p:txBody>
          <a:bodyPr vert="horz" lIns="91440" tIns="45720" rIns="91440" bIns="45720" rtlCol="0" anchor="ctr"/>
          <a:lstStyle>
            <a:lvl1pPr algn="l">
              <a:defRPr sz="1200">
                <a:solidFill>
                  <a:schemeClr val="tx1">
                    <a:lumMod val="50000"/>
                  </a:schemeClr>
                </a:solidFill>
              </a:defRPr>
            </a:lvl1pPr>
          </a:lstStyle>
          <a:p>
            <a:fld id="{51B706B2-0C1C-4BFA-955A-4932D0BE005E}" type="datetime1">
              <a:rPr lang="fr-CA" smtClean="0"/>
              <a:t>2026-02-17</a:t>
            </a:fld>
            <a:endParaRPr lang="en-CA"/>
          </a:p>
        </p:txBody>
      </p:sp>
      <p:sp>
        <p:nvSpPr>
          <p:cNvPr id="5" name="Footer Placeholder 4"/>
          <p:cNvSpPr>
            <a:spLocks noGrp="1"/>
          </p:cNvSpPr>
          <p:nvPr>
            <p:ph type="ftr" sz="quarter" idx="3"/>
          </p:nvPr>
        </p:nvSpPr>
        <p:spPr>
          <a:xfrm>
            <a:off x="4038600" y="5932488"/>
            <a:ext cx="4114800" cy="365125"/>
          </a:xfrm>
          <a:prstGeom prst="rect">
            <a:avLst/>
          </a:prstGeom>
        </p:spPr>
        <p:txBody>
          <a:bodyPr vert="horz" lIns="91440" tIns="45720" rIns="91440" bIns="45720" rtlCol="0" anchor="ctr"/>
          <a:lstStyle>
            <a:lvl1pPr algn="ctr">
              <a:defRPr sz="1200">
                <a:solidFill>
                  <a:schemeClr val="tx1">
                    <a:lumMod val="50000"/>
                  </a:schemeClr>
                </a:solidFill>
              </a:defRPr>
            </a:lvl1pPr>
          </a:lstStyle>
          <a:p>
            <a:endParaRPr lang="en-CA"/>
          </a:p>
        </p:txBody>
      </p:sp>
      <p:pic>
        <p:nvPicPr>
          <p:cNvPr id="7" name="Picture 6" descr="decorative">
            <a:extLst>
              <a:ext uri="{C183D7F6-B498-43B3-948B-1728B52AA6E4}">
                <adec:decorative xmlns:adec="http://schemas.microsoft.com/office/drawing/2017/decorative" val="0"/>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2778" y="6025960"/>
            <a:ext cx="12194778" cy="832040"/>
          </a:xfrm>
          <a:prstGeom prst="rect">
            <a:avLst/>
          </a:prstGeom>
        </p:spPr>
      </p:pic>
      <p:sp>
        <p:nvSpPr>
          <p:cNvPr id="6" name="Slide Number Placeholder 5"/>
          <p:cNvSpPr>
            <a:spLocks noGrp="1"/>
          </p:cNvSpPr>
          <p:nvPr>
            <p:ph type="sldNum" sz="quarter" idx="4"/>
          </p:nvPr>
        </p:nvSpPr>
        <p:spPr>
          <a:xfrm>
            <a:off x="10801350" y="6418263"/>
            <a:ext cx="1200150" cy="365125"/>
          </a:xfrm>
          <a:prstGeom prst="rect">
            <a:avLst/>
          </a:prstGeom>
        </p:spPr>
        <p:txBody>
          <a:bodyPr vert="horz" lIns="91440" tIns="45720" rIns="91440" bIns="45720" rtlCol="0" anchor="ctr"/>
          <a:lstStyle>
            <a:lvl1pPr algn="r">
              <a:defRPr sz="1200">
                <a:solidFill>
                  <a:schemeClr val="tx1">
                    <a:lumMod val="50000"/>
                  </a:schemeClr>
                </a:solidFill>
              </a:defRPr>
            </a:lvl1pPr>
          </a:lstStyle>
          <a:p>
            <a:fld id="{C9E7B19F-562E-4687-915F-44F4066EA527}" type="slidenum">
              <a:rPr lang="en-CA" smtClean="0"/>
              <a:pPr/>
              <a:t>‹#›</a:t>
            </a:fld>
            <a:endParaRPr lang="en-CA"/>
          </a:p>
        </p:txBody>
      </p:sp>
      <p:sp>
        <p:nvSpPr>
          <p:cNvPr id="9" name="TextBox 8">
            <a:extLst>
              <a:ext uri="{FF2B5EF4-FFF2-40B4-BE49-F238E27FC236}">
                <a16:creationId xmlns:a16="http://schemas.microsoft.com/office/drawing/2014/main" id="{870952F8-2E71-570E-2D73-A636183BAB3C}"/>
              </a:ext>
            </a:extLst>
          </p:cNvPr>
          <p:cNvSpPr txBox="1"/>
          <p:nvPr userDrawn="1">
            <p:extLst>
              <p:ext uri="{1162E1C5-73C7-4A58-AE30-91384D911F3F}">
                <p184:classification xmlns:p184="http://schemas.microsoft.com/office/powerpoint/2018/4/main" val="hdr"/>
              </p:ext>
            </p:extLst>
          </p:nvPr>
        </p:nvSpPr>
        <p:spPr>
          <a:xfrm>
            <a:off x="10188575" y="63500"/>
            <a:ext cx="1974850" cy="182880"/>
          </a:xfrm>
          <a:prstGeom prst="rect">
            <a:avLst/>
          </a:prstGeom>
        </p:spPr>
        <p:txBody>
          <a:bodyPr horzOverflow="overflow" lIns="0" tIns="0" rIns="0" bIns="0">
            <a:spAutoFit/>
          </a:bodyPr>
          <a:lstStyle/>
          <a:p>
            <a:pPr algn="l"/>
            <a:r>
              <a:rPr lang="en-CA" sz="1200">
                <a:solidFill>
                  <a:srgbClr val="000000"/>
                </a:solidFill>
                <a:latin typeface="Calibri" panose="020F0502020204030204" pitchFamily="34" charset="0"/>
                <a:cs typeface="Calibri" panose="020F0502020204030204" pitchFamily="34" charset="0"/>
              </a:rPr>
              <a:t>NON CLASSIFIÉ / UNCLASSIFIED</a:t>
            </a:r>
          </a:p>
        </p:txBody>
      </p:sp>
    </p:spTree>
    <p:extLst>
      <p:ext uri="{BB962C8B-B14F-4D97-AF65-F5344CB8AC3E}">
        <p14:creationId xmlns:p14="http://schemas.microsoft.com/office/powerpoint/2010/main" val="298772127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hf hdr="0" ftr="0" dt="0"/>
  <p:txStyles>
    <p:titleStyle>
      <a:lvl1pPr algn="l" defTabSz="914400" rtl="0" eaLnBrk="1" latinLnBrk="0" hangingPunct="1">
        <a:lnSpc>
          <a:spcPct val="90000"/>
        </a:lnSpc>
        <a:spcBef>
          <a:spcPct val="0"/>
        </a:spcBef>
        <a:buNone/>
        <a:defRPr sz="4400" kern="1200">
          <a:solidFill>
            <a:schemeClr val="tx1">
              <a:lumMod val="50000"/>
            </a:schemeClr>
          </a:solidFill>
          <a:latin typeface="+mj-lt"/>
          <a:ea typeface="+mj-ea"/>
          <a:cs typeface="+mj-cs"/>
        </a:defRPr>
      </a:lvl1pPr>
    </p:titleStyle>
    <p:bodyStyle>
      <a:lvl1pPr marL="0" indent="0" algn="l" defTabSz="914400" rtl="0" eaLnBrk="1" latinLnBrk="0" hangingPunct="1">
        <a:lnSpc>
          <a:spcPct val="100000"/>
        </a:lnSpc>
        <a:spcBef>
          <a:spcPts val="1000"/>
        </a:spcBef>
        <a:buFont typeface="Arial" panose="020B0604020202020204" pitchFamily="34" charset="0"/>
        <a:buNone/>
        <a:defRPr sz="2800" kern="1200">
          <a:solidFill>
            <a:schemeClr val="tx1">
              <a:lumMod val="50000"/>
            </a:schemeClr>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lumMod val="50000"/>
            </a:schemeClr>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lumMod val="50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lumMod val="50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lumMod val="5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notesSlide" Target="../notesSlides/notesSlide10.xml"/><Relationship Id="rId4"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tags" Target="../tags/tag27.xml"/><Relationship Id="rId2" Type="http://schemas.openxmlformats.org/officeDocument/2006/relationships/tags" Target="../tags/tag26.xml"/><Relationship Id="rId1" Type="http://schemas.openxmlformats.org/officeDocument/2006/relationships/tags" Target="../tags/tag25.xml"/><Relationship Id="rId5" Type="http://schemas.openxmlformats.org/officeDocument/2006/relationships/notesSlide" Target="../notesSlides/notesSlide11.xml"/><Relationship Id="rId4"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image" Target="../media/image6.png"/><Relationship Id="rId5" Type="http://schemas.microsoft.com/office/2011/relationships/webextension" Target="../webextensions/webextension1.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3" Type="http://schemas.openxmlformats.org/officeDocument/2006/relationships/tags" Target="../tags/tag32.xml"/><Relationship Id="rId2" Type="http://schemas.openxmlformats.org/officeDocument/2006/relationships/tags" Target="../tags/tag31.xml"/><Relationship Id="rId1" Type="http://schemas.openxmlformats.org/officeDocument/2006/relationships/tags" Target="../tags/tag30.xml"/><Relationship Id="rId5" Type="http://schemas.openxmlformats.org/officeDocument/2006/relationships/notesSlide" Target="../notesSlides/notesSlide13.xml"/><Relationship Id="rId4"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tags" Target="../tags/tag33.xml"/><Relationship Id="rId5" Type="http://schemas.openxmlformats.org/officeDocument/2006/relationships/notesSlide" Target="../notesSlides/notesSlide14.xml"/><Relationship Id="rId4"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notesSlide" Target="../notesSlides/notesSlide15.xml"/><Relationship Id="rId4"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tags" Target="../tags/tag41.xml"/><Relationship Id="rId2" Type="http://schemas.openxmlformats.org/officeDocument/2006/relationships/tags" Target="../tags/tag40.xml"/><Relationship Id="rId1" Type="http://schemas.openxmlformats.org/officeDocument/2006/relationships/tags" Target="../tags/tag39.xml"/><Relationship Id="rId5" Type="http://schemas.openxmlformats.org/officeDocument/2006/relationships/notesSlide" Target="../notesSlides/notesSlide16.xml"/><Relationship Id="rId4"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43.xml"/><Relationship Id="rId1" Type="http://schemas.openxmlformats.org/officeDocument/2006/relationships/tags" Target="../tags/tag42.xml"/><Relationship Id="rId6" Type="http://schemas.openxmlformats.org/officeDocument/2006/relationships/image" Target="../media/image6.png"/><Relationship Id="rId5" Type="http://schemas.microsoft.com/office/2011/relationships/webextension" Target="../webextensions/webextension2.xml"/><Relationship Id="rId4"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microsoft.com/office/2011/relationships/webextension" Target="../webextensions/webextension3.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microsoft.com/office/2011/relationships/webextension" Target="../webextensions/webextension4.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 Id="rId5" Type="http://schemas.openxmlformats.org/officeDocument/2006/relationships/notesSlide" Target="../notesSlides/notesSlide2.xml"/><Relationship Id="rId4"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microsoft.com/office/2011/relationships/webextension" Target="../webextensions/webextension5.xml"/><Relationship Id="rId2" Type="http://schemas.openxmlformats.org/officeDocument/2006/relationships/notesSlide" Target="../notesSlides/notesSlide18.xml"/><Relationship Id="rId1" Type="http://schemas.openxmlformats.org/officeDocument/2006/relationships/slideLayout" Target="../slideLayouts/slideLayout3.xml"/><Relationship Id="rId4"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microsoft.com/office/2011/relationships/webextension" Target="../webextensions/webextension6.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microsoft.com/office/2011/relationships/webextension" Target="../webextensions/webextension7.xml"/><Relationship Id="rId2" Type="http://schemas.openxmlformats.org/officeDocument/2006/relationships/notesSlide" Target="../notesSlides/notesSlide19.xml"/><Relationship Id="rId1" Type="http://schemas.openxmlformats.org/officeDocument/2006/relationships/slideLayout" Target="../slideLayouts/slideLayout3.xml"/><Relationship Id="rId4" Type="http://schemas.openxmlformats.org/officeDocument/2006/relationships/image" Target="../media/image6.pn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5.xml"/></Relationships>
</file>

<file path=ppt/slides/_rels/slide26.xml.rels><?xml version="1.0" encoding="UTF-8" standalone="yes"?>
<Relationships xmlns="http://schemas.openxmlformats.org/package/2006/relationships"><Relationship Id="rId8" Type="http://schemas.openxmlformats.org/officeDocument/2006/relationships/hyperlink" Target="https://laws-lois.justice.gc.ca/fra/lois/p-21/index.html" TargetMode="External"/><Relationship Id="rId13" Type="http://schemas.openxmlformats.org/officeDocument/2006/relationships/hyperlink" Target="https://www.canada.ca/fr/commission-fonction-publique/services/guides-embauche-fonction-publique/guide-selection-fonctionnaires-maintien-en-poste-mise-en-disponibilite-gestionnaires-specialistes-rh.html" TargetMode="External"/><Relationship Id="rId3" Type="http://schemas.openxmlformats.org/officeDocument/2006/relationships/tags" Target="../tags/tag46.xml"/><Relationship Id="rId7" Type="http://schemas.openxmlformats.org/officeDocument/2006/relationships/hyperlink" Target="https://laws-lois.justice.gc.ca/fra/lois/e-5.401/" TargetMode="External"/><Relationship Id="rId12" Type="http://schemas.openxmlformats.org/officeDocument/2006/relationships/hyperlink" Target="https://laws-lois.justice.gc.ca/fra/reglements/TR-2005-118/" TargetMode="External"/><Relationship Id="rId2" Type="http://schemas.openxmlformats.org/officeDocument/2006/relationships/tags" Target="../tags/tag45.xml"/><Relationship Id="rId1" Type="http://schemas.openxmlformats.org/officeDocument/2006/relationships/tags" Target="../tags/tag44.xml"/><Relationship Id="rId6" Type="http://schemas.openxmlformats.org/officeDocument/2006/relationships/hyperlink" Target="https://laws-lois.justice.gc.ca/fra/lois/p-33.01/" TargetMode="External"/><Relationship Id="rId11" Type="http://schemas.openxmlformats.org/officeDocument/2006/relationships/hyperlink" Target="https://laws-lois.justice.gc.ca/fra/reglements/DORS-2005-347/index.html" TargetMode="External"/><Relationship Id="rId5" Type="http://schemas.openxmlformats.org/officeDocument/2006/relationships/notesSlide" Target="../notesSlides/notesSlide23.xml"/><Relationship Id="rId10" Type="http://schemas.openxmlformats.org/officeDocument/2006/relationships/hyperlink" Target="https://laws-lois.justice.gc.ca/fra/reglements/DORS-2005-334/" TargetMode="External"/><Relationship Id="rId4" Type="http://schemas.openxmlformats.org/officeDocument/2006/relationships/slideLayout" Target="../slideLayouts/slideLayout3.xml"/><Relationship Id="rId9" Type="http://schemas.openxmlformats.org/officeDocument/2006/relationships/hyperlink" Target="https://laws-lois.justice.gc.ca/fra/lois/o-3.01/index.html" TargetMode="External"/><Relationship Id="rId14" Type="http://schemas.openxmlformats.org/officeDocument/2006/relationships/hyperlink" Target="https://extranet.psc-cfp.gc.ca/gcintra/pss-dfp/amendment-pser-fra.htm" TargetMode="External"/></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tags" Target="../tags/tag48.xml"/><Relationship Id="rId1" Type="http://schemas.openxmlformats.org/officeDocument/2006/relationships/tags" Target="../tags/tag47.xml"/><Relationship Id="rId4" Type="http://schemas.openxmlformats.org/officeDocument/2006/relationships/notesSlide" Target="../notesSlides/notesSlide24.xml"/></Relationships>
</file>

<file path=ppt/slides/_rels/slide28.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tags" Target="../tags/tag6.xml"/><Relationship Id="rId2" Type="http://schemas.openxmlformats.org/officeDocument/2006/relationships/tags" Target="../tags/tag5.xml"/><Relationship Id="rId1" Type="http://schemas.openxmlformats.org/officeDocument/2006/relationships/tags" Target="../tags/tag4.xml"/><Relationship Id="rId5" Type="http://schemas.openxmlformats.org/officeDocument/2006/relationships/notesSlide" Target="../notesSlides/notesSlide3.xml"/><Relationship Id="rId4"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5.xml"/><Relationship Id="rId4" Type="http://schemas.openxmlformats.org/officeDocument/2006/relationships/slide" Target="slide28.xml"/></Relationships>
</file>

<file path=ppt/slides/_rels/slide5.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5" Type="http://schemas.openxmlformats.org/officeDocument/2006/relationships/notesSlide" Target="../notesSlides/notesSlide5.xml"/><Relationship Id="rId4"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tags" Target="../tags/tag10.xml"/><Relationship Id="rId5" Type="http://schemas.openxmlformats.org/officeDocument/2006/relationships/notesSlide" Target="../notesSlides/notesSlide6.xml"/><Relationship Id="rId4"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tags" Target="../tags/tag15.xml"/><Relationship Id="rId2" Type="http://schemas.openxmlformats.org/officeDocument/2006/relationships/tags" Target="../tags/tag14.xml"/><Relationship Id="rId1" Type="http://schemas.openxmlformats.org/officeDocument/2006/relationships/tags" Target="../tags/tag13.xml"/><Relationship Id="rId5" Type="http://schemas.openxmlformats.org/officeDocument/2006/relationships/notesSlide" Target="../notesSlides/notesSlide7.xml"/><Relationship Id="rId4"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tags" Target="../tags/tag18.xml"/><Relationship Id="rId2" Type="http://schemas.openxmlformats.org/officeDocument/2006/relationships/tags" Target="../tags/tag17.xml"/><Relationship Id="rId1" Type="http://schemas.openxmlformats.org/officeDocument/2006/relationships/tags" Target="../tags/tag16.xml"/><Relationship Id="rId5" Type="http://schemas.openxmlformats.org/officeDocument/2006/relationships/notesSlide" Target="../notesSlides/notesSlide8.xml"/><Relationship Id="rId4"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5" Type="http://schemas.openxmlformats.org/officeDocument/2006/relationships/notesSlide" Target="../notesSlides/notesSlide9.xml"/><Relationship Id="rId4"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1247775" y="1195388"/>
            <a:ext cx="10297766" cy="2387600"/>
          </a:xfrm>
        </p:spPr>
        <p:txBody>
          <a:bodyPr>
            <a:normAutofit/>
          </a:bodyPr>
          <a:lstStyle/>
          <a:p>
            <a:r>
              <a:rPr lang="fr-CA" sz="4800" dirty="0"/>
              <a:t>Sélection des fonctionnaires aux fins de maintien en poste ou de mise en disponibilité </a:t>
            </a:r>
          </a:p>
        </p:txBody>
      </p:sp>
      <p:sp>
        <p:nvSpPr>
          <p:cNvPr id="8" name="Subtitle 7"/>
          <p:cNvSpPr>
            <a:spLocks noGrp="1"/>
          </p:cNvSpPr>
          <p:nvPr>
            <p:ph type="subTitle" idx="1"/>
          </p:nvPr>
        </p:nvSpPr>
        <p:spPr>
          <a:xfrm>
            <a:off x="1247775" y="3609622"/>
            <a:ext cx="6362700" cy="1389062"/>
          </a:xfrm>
        </p:spPr>
        <p:txBody>
          <a:bodyPr>
            <a:normAutofit fontScale="92500" lnSpcReduction="10000"/>
          </a:bodyPr>
          <a:lstStyle/>
          <a:p>
            <a:r>
              <a:rPr lang="fr-CA" sz="2000" dirty="0"/>
              <a:t>Commission de la fonction publique (CFP)</a:t>
            </a:r>
          </a:p>
          <a:p>
            <a:r>
              <a:rPr lang="fr-FR" sz="2100" dirty="0"/>
              <a:t>Association professionnelle des cadres supérieurs de la Fonction publique du Canada (APEX)</a:t>
            </a:r>
          </a:p>
          <a:p>
            <a:r>
              <a:rPr lang="fr-CA" sz="2000" dirty="0"/>
              <a:t>Le 24 février 2026</a:t>
            </a:r>
          </a:p>
          <a:p>
            <a:endParaRPr lang="fr-CA" dirty="0"/>
          </a:p>
        </p:txBody>
      </p:sp>
    </p:spTree>
    <p:extLst>
      <p:ext uri="{BB962C8B-B14F-4D97-AF65-F5344CB8AC3E}">
        <p14:creationId xmlns:p14="http://schemas.microsoft.com/office/powerpoint/2010/main" val="16961558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2E752B-637B-8938-4852-0F6421C669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9B6976-DB1D-AA0B-3C8E-6C177B69A366}"/>
              </a:ext>
            </a:extLst>
          </p:cNvPr>
          <p:cNvSpPr>
            <a:spLocks noGrp="1"/>
          </p:cNvSpPr>
          <p:nvPr>
            <p:ph type="title"/>
            <p:custDataLst>
              <p:tags r:id="rId1"/>
            </p:custDataLst>
          </p:nvPr>
        </p:nvSpPr>
        <p:spPr>
          <a:xfrm>
            <a:off x="864974" y="213975"/>
            <a:ext cx="10515600" cy="1310025"/>
          </a:xfrm>
        </p:spPr>
        <p:txBody>
          <a:bodyPr>
            <a:noAutofit/>
          </a:bodyPr>
          <a:lstStyle/>
          <a:p>
            <a:r>
              <a:rPr lang="fr-CA" sz="3500" dirty="0"/>
              <a:t>Étapes 8 &amp; 9 : Déterminer les méthodes d’évaluation et identification des préjugés et des obstacles</a:t>
            </a:r>
            <a:endParaRPr lang="en-CA" sz="3500" dirty="0"/>
          </a:p>
        </p:txBody>
      </p:sp>
      <p:sp>
        <p:nvSpPr>
          <p:cNvPr id="3" name="Content Placeholder 2">
            <a:extLst>
              <a:ext uri="{FF2B5EF4-FFF2-40B4-BE49-F238E27FC236}">
                <a16:creationId xmlns:a16="http://schemas.microsoft.com/office/drawing/2014/main" id="{1F724117-0E99-1013-83DB-946DAC2C4642}"/>
              </a:ext>
            </a:extLst>
          </p:cNvPr>
          <p:cNvSpPr>
            <a:spLocks noGrp="1"/>
          </p:cNvSpPr>
          <p:nvPr>
            <p:ph idx="1"/>
            <p:custDataLst>
              <p:tags r:id="rId2"/>
            </p:custDataLst>
          </p:nvPr>
        </p:nvSpPr>
        <p:spPr>
          <a:xfrm>
            <a:off x="864974" y="1627645"/>
            <a:ext cx="10684476" cy="4480975"/>
          </a:xfrm>
        </p:spPr>
        <p:txBody>
          <a:bodyPr>
            <a:noAutofit/>
          </a:bodyPr>
          <a:lstStyle/>
          <a:p>
            <a:r>
              <a:rPr lang="fr-CA" sz="1900" dirty="0">
                <a:latin typeface="Segoe UI Semibold" panose="020B0702040204020203" pitchFamily="34" charset="0"/>
                <a:cs typeface="Segoe UI Semibold" panose="020B0702040204020203" pitchFamily="34" charset="0"/>
              </a:rPr>
              <a:t>Objectif : </a:t>
            </a:r>
          </a:p>
          <a:p>
            <a:pPr>
              <a:spcBef>
                <a:spcPts val="0"/>
              </a:spcBef>
            </a:pPr>
            <a:r>
              <a:rPr lang="fr-CA" sz="1800" dirty="0"/>
              <a:t>Conformément au paragraphe 22(4) du REFP, les gestionnaires délégués peuvent utiliser toute méthode d’évaluation qu’ils jugent appropriée. Le paragraphe 22(6) du REFP exige que toute évaluation de la compétence d’un fonctionnaire dans sa deuxième langue officielle soit effectuée selon les mêmes méthodes que celles utilisées pour les nominations à la fonction publique ou en provenance de celle-ci.</a:t>
            </a:r>
          </a:p>
          <a:p>
            <a:r>
              <a:rPr lang="fr-CA" sz="1900" dirty="0">
                <a:latin typeface="Segoe UI Semibold" panose="020B0702040204020203" pitchFamily="34" charset="0"/>
                <a:cs typeface="Segoe UI Semibold" panose="020B0702040204020203" pitchFamily="34" charset="0"/>
              </a:rPr>
              <a:t>Exemples de méthodes d’évaluation :</a:t>
            </a:r>
          </a:p>
          <a:p>
            <a:pPr marL="457200" indent="-457200">
              <a:spcBef>
                <a:spcPts val="0"/>
              </a:spcBef>
              <a:buFont typeface="Arial" panose="020B0604020202020204" pitchFamily="34" charset="0"/>
              <a:buChar char="•"/>
            </a:pPr>
            <a:r>
              <a:rPr lang="fr-CA" sz="1800" dirty="0"/>
              <a:t>Compétence en langues officielles : vérifier les résultats des tests d’évaluation de langue seconde (ÉLS).</a:t>
            </a:r>
          </a:p>
          <a:p>
            <a:pPr marL="457200" indent="-457200">
              <a:spcBef>
                <a:spcPts val="0"/>
              </a:spcBef>
              <a:buFont typeface="Arial" panose="020B0604020202020204" pitchFamily="34" charset="0"/>
              <a:buChar char="•"/>
            </a:pPr>
            <a:r>
              <a:rPr lang="fr-CA" sz="1800" dirty="0"/>
              <a:t>Compétences techniques : examiner des échantillons de travail ou des évaluations antérieures.</a:t>
            </a:r>
          </a:p>
          <a:p>
            <a:pPr marL="457200" indent="-457200">
              <a:spcBef>
                <a:spcPts val="0"/>
              </a:spcBef>
              <a:buFont typeface="Arial" panose="020B0604020202020204" pitchFamily="34" charset="0"/>
              <a:buChar char="•"/>
            </a:pPr>
            <a:r>
              <a:rPr lang="fr-CA" sz="1800" dirty="0"/>
              <a:t>Compétences générales (p. ex., aptitudes interpersonnelles, initiative) : utiliser des vérifications structurées de références et des comportements observés.</a:t>
            </a:r>
          </a:p>
          <a:p>
            <a:pPr>
              <a:spcBef>
                <a:spcPts val="800"/>
              </a:spcBef>
            </a:pPr>
            <a:r>
              <a:rPr lang="fr-CA" sz="1900" dirty="0">
                <a:latin typeface="Segoe UI Semibold" panose="020B0702040204020203" pitchFamily="34" charset="0"/>
                <a:cs typeface="Segoe UI Semibold" panose="020B0702040204020203" pitchFamily="34" charset="0"/>
              </a:rPr>
              <a:t>Préjugés et obstacles :</a:t>
            </a:r>
          </a:p>
          <a:p>
            <a:pPr>
              <a:spcBef>
                <a:spcPts val="0"/>
              </a:spcBef>
            </a:pPr>
            <a:r>
              <a:rPr lang="fr-CA" sz="1800" dirty="0"/>
              <a:t>Conformément au paragraphe 22(5) du REFP, avant d’utiliser les méthodes d’évaluation qu’ils ont choisies, les gestionnaires délégués doivent les évaluer et la façon dont elles seront appliquées. Une évaluation sert à déterminer et à éliminer les préjugés ou les obstacles qui désavantagent les personnes qui proviennent de tout groupe en quête d’équité, ou à atténuer leurs effets sur ces personnes.</a:t>
            </a:r>
          </a:p>
        </p:txBody>
      </p:sp>
      <p:sp>
        <p:nvSpPr>
          <p:cNvPr id="5" name="Slide Number Placeholder 4">
            <a:extLst>
              <a:ext uri="{FF2B5EF4-FFF2-40B4-BE49-F238E27FC236}">
                <a16:creationId xmlns:a16="http://schemas.microsoft.com/office/drawing/2014/main" id="{2932238C-B7AD-CFA8-2DB6-BD8DAAE32C6F}"/>
              </a:ext>
            </a:extLst>
          </p:cNvPr>
          <p:cNvSpPr>
            <a:spLocks noGrp="1"/>
          </p:cNvSpPr>
          <p:nvPr>
            <p:ph type="sldNum" sz="quarter" idx="12"/>
            <p:custDataLst>
              <p:tags r:id="rId3"/>
            </p:custDataLst>
          </p:nvPr>
        </p:nvSpPr>
        <p:spPr/>
        <p:txBody>
          <a:bodyPr/>
          <a:lstStyle/>
          <a:p>
            <a:fld id="{C9E7B19F-562E-4687-915F-44F4066EA527}" type="slidenum">
              <a:rPr lang="fr-CA" smtClean="0"/>
              <a:pPr/>
              <a:t>10</a:t>
            </a:fld>
            <a:endParaRPr lang="fr-CA"/>
          </a:p>
        </p:txBody>
      </p:sp>
    </p:spTree>
    <p:extLst>
      <p:ext uri="{BB962C8B-B14F-4D97-AF65-F5344CB8AC3E}">
        <p14:creationId xmlns:p14="http://schemas.microsoft.com/office/powerpoint/2010/main" val="42124060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1A87B3-0AC8-1E3E-DFA0-F78E021F05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A63939-1764-4C2C-1E03-15010BDD88EF}"/>
              </a:ext>
            </a:extLst>
          </p:cNvPr>
          <p:cNvSpPr>
            <a:spLocks noGrp="1"/>
          </p:cNvSpPr>
          <p:nvPr>
            <p:ph type="title"/>
            <p:custDataLst>
              <p:tags r:id="rId1"/>
            </p:custDataLst>
          </p:nvPr>
        </p:nvSpPr>
        <p:spPr>
          <a:xfrm>
            <a:off x="838200" y="262732"/>
            <a:ext cx="10515600" cy="1108868"/>
          </a:xfrm>
        </p:spPr>
        <p:txBody>
          <a:bodyPr>
            <a:normAutofit/>
          </a:bodyPr>
          <a:lstStyle/>
          <a:p>
            <a:r>
              <a:rPr lang="fr-CA" sz="4000" dirty="0"/>
              <a:t>Étape 10 : Informer les fonctionnaires</a:t>
            </a:r>
            <a:endParaRPr lang="en-CA" sz="4000" dirty="0"/>
          </a:p>
        </p:txBody>
      </p:sp>
      <p:sp>
        <p:nvSpPr>
          <p:cNvPr id="3" name="Content Placeholder 2">
            <a:extLst>
              <a:ext uri="{FF2B5EF4-FFF2-40B4-BE49-F238E27FC236}">
                <a16:creationId xmlns:a16="http://schemas.microsoft.com/office/drawing/2014/main" id="{6D126D73-D81C-AC0D-B0D7-32E496C9C9C7}"/>
              </a:ext>
            </a:extLst>
          </p:cNvPr>
          <p:cNvSpPr>
            <a:spLocks noGrp="1"/>
          </p:cNvSpPr>
          <p:nvPr>
            <p:ph idx="1"/>
            <p:custDataLst>
              <p:tags r:id="rId2"/>
            </p:custDataLst>
          </p:nvPr>
        </p:nvSpPr>
        <p:spPr>
          <a:xfrm>
            <a:off x="838200" y="1512123"/>
            <a:ext cx="11013831" cy="4765616"/>
          </a:xfrm>
        </p:spPr>
        <p:txBody>
          <a:bodyPr>
            <a:noAutofit/>
          </a:bodyPr>
          <a:lstStyle/>
          <a:p>
            <a:pPr>
              <a:spcBef>
                <a:spcPts val="0"/>
              </a:spcBef>
            </a:pPr>
            <a:r>
              <a:rPr lang="fr-CA" sz="1900" dirty="0">
                <a:latin typeface="Segoe UI Semibold" panose="020B0702040204020203" pitchFamily="34" charset="0"/>
                <a:cs typeface="Segoe UI Semibold" panose="020B0702040204020203" pitchFamily="34" charset="0"/>
              </a:rPr>
              <a:t>Objectif : </a:t>
            </a:r>
          </a:p>
          <a:p>
            <a:pPr>
              <a:spcBef>
                <a:spcPts val="0"/>
              </a:spcBef>
              <a:spcAft>
                <a:spcPts val="800"/>
              </a:spcAft>
            </a:pPr>
            <a:r>
              <a:rPr lang="fr-CA" sz="1800" dirty="0"/>
              <a:t>Conformément au paragraphe 22(3) du REFP, les gestionnaires délégués doivent informer par écrit chaque groupe de fonctionnaires participant à la SMPMD des qualifications, exigences et besoins; les méthodes d’évaluation qui ont été choisies; et le fait que les fonctionnaires peuvent demander des mesures d’adaptation et la procédure à suivre pour ce faire.</a:t>
            </a:r>
          </a:p>
          <a:p>
            <a:pPr>
              <a:spcBef>
                <a:spcPts val="0"/>
              </a:spcBef>
            </a:pPr>
            <a:r>
              <a:rPr lang="fr-CA" sz="1900" dirty="0">
                <a:latin typeface="Segoe UI Semibold" panose="020B0702040204020203" pitchFamily="34" charset="0"/>
                <a:cs typeface="Segoe UI Semibold" panose="020B0702040204020203" pitchFamily="34" charset="0"/>
              </a:rPr>
              <a:t>Renseignements à fournir par écrit aux fonctionnaires :</a:t>
            </a:r>
          </a:p>
          <a:p>
            <a:pPr marL="457200" indent="-457200">
              <a:spcBef>
                <a:spcPts val="0"/>
              </a:spcBef>
              <a:buFont typeface="Arial" panose="020B0604020202020204" pitchFamily="34" charset="0"/>
              <a:buChar char="•"/>
            </a:pPr>
            <a:r>
              <a:rPr lang="fr-CA" sz="1800" dirty="0"/>
              <a:t>Les qualifications, les exigences et les besoins pour lesquels les fonctionnaires seront évalués.</a:t>
            </a:r>
          </a:p>
          <a:p>
            <a:pPr marL="457200" indent="-457200">
              <a:spcBef>
                <a:spcPts val="0"/>
              </a:spcBef>
              <a:buFont typeface="Arial" panose="020B0604020202020204" pitchFamily="34" charset="0"/>
              <a:buChar char="•"/>
            </a:pPr>
            <a:r>
              <a:rPr lang="fr-CA" sz="1800" dirty="0"/>
              <a:t>Méthodes d’évaluation qui seront utilisées.</a:t>
            </a:r>
          </a:p>
          <a:p>
            <a:pPr marL="457200" indent="-457200">
              <a:spcBef>
                <a:spcPts val="0"/>
              </a:spcBef>
              <a:spcAft>
                <a:spcPts val="800"/>
              </a:spcAft>
              <a:buFont typeface="Arial" panose="020B0604020202020204" pitchFamily="34" charset="0"/>
              <a:buChar char="•"/>
            </a:pPr>
            <a:r>
              <a:rPr lang="fr-CA" sz="1800" dirty="0"/>
              <a:t>Possibilité de demander des mesures d’adaptation et la marche à suivre pour en faire la demande</a:t>
            </a:r>
          </a:p>
          <a:p>
            <a:pPr>
              <a:spcBef>
                <a:spcPts val="600"/>
              </a:spcBef>
            </a:pPr>
            <a:r>
              <a:rPr lang="fr-CA" sz="1900" dirty="0">
                <a:latin typeface="Segoe UI Semibold" panose="020B0702040204020203" pitchFamily="34" charset="0"/>
                <a:cs typeface="Segoe UI Semibold" panose="020B0702040204020203" pitchFamily="34" charset="0"/>
              </a:rPr>
              <a:t>Pour accroître la transparence, le gestionnaire délégué peut souhaiter communiquer des renseignements supplémentaires, tels que :</a:t>
            </a:r>
          </a:p>
          <a:p>
            <a:pPr marL="457200" indent="-457200">
              <a:spcBef>
                <a:spcPts val="0"/>
              </a:spcBef>
              <a:buFont typeface="Arial" panose="020B0604020202020204" pitchFamily="34" charset="0"/>
              <a:buChar char="•"/>
            </a:pPr>
            <a:r>
              <a:rPr lang="fr-CA" sz="1800" dirty="0"/>
              <a:t>Définition des qualifications.</a:t>
            </a:r>
          </a:p>
          <a:p>
            <a:pPr marL="457200" indent="-457200">
              <a:spcBef>
                <a:spcPts val="0"/>
              </a:spcBef>
              <a:buFont typeface="Arial" panose="020B0604020202020204" pitchFamily="34" charset="0"/>
              <a:buChar char="•"/>
            </a:pPr>
            <a:r>
              <a:rPr lang="fr-CA" sz="1800" dirty="0"/>
              <a:t>Les facteurs qui seront utilisés pour choisir les fonctionnaires qui seront maintenus en poste.</a:t>
            </a:r>
          </a:p>
          <a:p>
            <a:pPr marL="457200" indent="-457200">
              <a:spcBef>
                <a:spcPts val="0"/>
              </a:spcBef>
              <a:buFont typeface="Arial" panose="020B0604020202020204" pitchFamily="34" charset="0"/>
              <a:buChar char="•"/>
            </a:pPr>
            <a:r>
              <a:rPr lang="fr-CA" sz="1800" dirty="0"/>
              <a:t>Processus global et calendrier des évaluations.</a:t>
            </a:r>
          </a:p>
          <a:p>
            <a:pPr marL="457200" indent="-457200">
              <a:spcBef>
                <a:spcPts val="0"/>
              </a:spcBef>
              <a:buFont typeface="Arial" panose="020B0604020202020204" pitchFamily="34" charset="0"/>
              <a:buChar char="•"/>
            </a:pPr>
            <a:r>
              <a:rPr lang="fr-CA" sz="1800" dirty="0"/>
              <a:t>Soutien et services offerts aux fonctionnaires touchés par le RE.</a:t>
            </a:r>
          </a:p>
        </p:txBody>
      </p:sp>
      <p:sp>
        <p:nvSpPr>
          <p:cNvPr id="5" name="Slide Number Placeholder 4">
            <a:extLst>
              <a:ext uri="{FF2B5EF4-FFF2-40B4-BE49-F238E27FC236}">
                <a16:creationId xmlns:a16="http://schemas.microsoft.com/office/drawing/2014/main" id="{29E465F3-1A57-A31F-6BE3-FD76F6021091}"/>
              </a:ext>
            </a:extLst>
          </p:cNvPr>
          <p:cNvSpPr>
            <a:spLocks noGrp="1"/>
          </p:cNvSpPr>
          <p:nvPr>
            <p:ph type="sldNum" sz="quarter" idx="12"/>
            <p:custDataLst>
              <p:tags r:id="rId3"/>
            </p:custDataLst>
          </p:nvPr>
        </p:nvSpPr>
        <p:spPr/>
        <p:txBody>
          <a:bodyPr/>
          <a:lstStyle/>
          <a:p>
            <a:fld id="{C9E7B19F-562E-4687-915F-44F4066EA527}" type="slidenum">
              <a:rPr lang="fr-CA" smtClean="0"/>
              <a:pPr/>
              <a:t>11</a:t>
            </a:fld>
            <a:endParaRPr lang="fr-CA"/>
          </a:p>
        </p:txBody>
      </p:sp>
    </p:spTree>
    <p:extLst>
      <p:ext uri="{BB962C8B-B14F-4D97-AF65-F5344CB8AC3E}">
        <p14:creationId xmlns:p14="http://schemas.microsoft.com/office/powerpoint/2010/main" val="19211428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4B1579-C54C-B6D4-844D-42768B1689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DAE0B8-187B-97F5-5F8D-CF205BEED9C9}"/>
              </a:ext>
            </a:extLst>
          </p:cNvPr>
          <p:cNvSpPr>
            <a:spLocks noGrp="1"/>
          </p:cNvSpPr>
          <p:nvPr>
            <p:ph type="title"/>
            <p:custDataLst>
              <p:tags r:id="rId1"/>
            </p:custDataLst>
          </p:nvPr>
        </p:nvSpPr>
        <p:spPr>
          <a:xfrm>
            <a:off x="838200" y="0"/>
            <a:ext cx="10515600" cy="1108870"/>
          </a:xfrm>
        </p:spPr>
        <p:txBody>
          <a:bodyPr/>
          <a:lstStyle/>
          <a:p>
            <a:r>
              <a:rPr lang="fr-CA" sz="4000" dirty="0"/>
              <a:t>Scénario 1</a:t>
            </a:r>
            <a:endParaRPr lang="en-CA" sz="4000" dirty="0"/>
          </a:p>
        </p:txBody>
      </p:sp>
      <mc:AlternateContent xmlns:mc="http://schemas.openxmlformats.org/markup-compatibility/2006">
        <mc:Choice xmlns:we="http://schemas.microsoft.com/office/webextensions/webextension/2010/11" xmlns:pca="http://schemas.microsoft.com/office/powerpoint/2013/contentapp" Requires="we pca">
          <p:graphicFrame>
            <p:nvGraphicFramePr>
              <p:cNvPr id="4" name="Content Placeholder 3">
                <a:extLst>
                  <a:ext uri="{FF2B5EF4-FFF2-40B4-BE49-F238E27FC236}">
                    <a16:creationId xmlns:a16="http://schemas.microsoft.com/office/drawing/2014/main" id="{A8C43440-3A9B-148B-8593-2885D42E9B6D}"/>
                  </a:ext>
                </a:extLst>
              </p:cNvPr>
              <p:cNvGraphicFramePr>
                <a:graphicFrameLocks noGrp="1"/>
              </p:cNvGraphicFramePr>
              <p:nvPr>
                <p:ph idx="1"/>
                <p:extLst>
                  <p:ext uri="{D42A27DB-BD31-4B8C-83A1-F6EECF244321}">
                    <p14:modId xmlns:p14="http://schemas.microsoft.com/office/powerpoint/2010/main" val="1671851883"/>
                  </p:ext>
                </p:extLst>
              </p:nvPr>
            </p:nvGraphicFramePr>
            <p:xfrm>
              <a:off x="838200" y="963827"/>
              <a:ext cx="10515600" cy="5454436"/>
            </p:xfrm>
            <a:graphic>
              <a:graphicData uri="http://schemas.microsoft.com/office/webextensions/webextension/2010/11">
                <we:webextensionref xmlns:we="http://schemas.microsoft.com/office/webextensions/webextension/2010/11" xmlns:r="http://schemas.openxmlformats.org/officeDocument/2006/relationships" r:id="rId5"/>
              </a:graphicData>
            </a:graphic>
          </p:graphicFrame>
        </mc:Choice>
        <mc:Fallback>
          <p:pic>
            <p:nvPicPr>
              <p:cNvPr id="4" name="Content Placeholder 3">
                <a:extLst>
                  <a:ext uri="{FF2B5EF4-FFF2-40B4-BE49-F238E27FC236}">
                    <a16:creationId xmlns:a16="http://schemas.microsoft.com/office/drawing/2014/main" id="{A8C43440-3A9B-148B-8593-2885D42E9B6D}"/>
                  </a:ext>
                </a:extLst>
              </p:cNvPr>
              <p:cNvPicPr>
                <a:picLocks noGrp="1" noRot="1" noChangeAspect="1" noMove="1" noResize="1" noEditPoints="1" noAdjustHandles="1" noChangeArrowheads="1" noChangeShapeType="1"/>
              </p:cNvPicPr>
              <p:nvPr/>
            </p:nvPicPr>
            <p:blipFill>
              <a:blip r:embed="rId6"/>
              <a:stretch>
                <a:fillRect/>
              </a:stretch>
            </p:blipFill>
            <p:spPr>
              <a:xfrm>
                <a:off x="838200" y="963827"/>
                <a:ext cx="10515600" cy="5454436"/>
              </a:xfrm>
              <a:prstGeom prst="rect">
                <a:avLst/>
              </a:prstGeom>
            </p:spPr>
          </p:pic>
        </mc:Fallback>
      </mc:AlternateContent>
      <p:sp>
        <p:nvSpPr>
          <p:cNvPr id="5" name="Slide Number Placeholder 4">
            <a:extLst>
              <a:ext uri="{FF2B5EF4-FFF2-40B4-BE49-F238E27FC236}">
                <a16:creationId xmlns:a16="http://schemas.microsoft.com/office/drawing/2014/main" id="{8E266E9E-3BA8-7104-29E7-5F55C75BF106}"/>
              </a:ext>
            </a:extLst>
          </p:cNvPr>
          <p:cNvSpPr>
            <a:spLocks noGrp="1"/>
          </p:cNvSpPr>
          <p:nvPr>
            <p:ph type="sldNum" sz="quarter" idx="12"/>
            <p:custDataLst>
              <p:tags r:id="rId2"/>
            </p:custDataLst>
          </p:nvPr>
        </p:nvSpPr>
        <p:spPr/>
        <p:txBody>
          <a:bodyPr/>
          <a:lstStyle/>
          <a:p>
            <a:fld id="{C9E7B19F-562E-4687-915F-44F4066EA527}" type="slidenum">
              <a:rPr lang="fr-CA" smtClean="0"/>
              <a:pPr/>
              <a:t>12</a:t>
            </a:fld>
            <a:endParaRPr lang="fr-CA"/>
          </a:p>
        </p:txBody>
      </p:sp>
    </p:spTree>
    <p:extLst>
      <p:ext uri="{BB962C8B-B14F-4D97-AF65-F5344CB8AC3E}">
        <p14:creationId xmlns:p14="http://schemas.microsoft.com/office/powerpoint/2010/main" val="32093117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A5D80B-7470-FAE0-3409-7BA7A474E6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7B0241-8630-F178-E102-489C9B1CC18B}"/>
              </a:ext>
            </a:extLst>
          </p:cNvPr>
          <p:cNvSpPr>
            <a:spLocks noGrp="1"/>
          </p:cNvSpPr>
          <p:nvPr>
            <p:ph type="title"/>
            <p:custDataLst>
              <p:tags r:id="rId1"/>
            </p:custDataLst>
          </p:nvPr>
        </p:nvSpPr>
        <p:spPr>
          <a:xfrm>
            <a:off x="776054" y="262730"/>
            <a:ext cx="10515600" cy="823121"/>
          </a:xfrm>
        </p:spPr>
        <p:txBody>
          <a:bodyPr>
            <a:normAutofit/>
          </a:bodyPr>
          <a:lstStyle/>
          <a:p>
            <a:r>
              <a:rPr lang="fr-CA" sz="3600" dirty="0"/>
              <a:t>Étape 11 : Évaluation des fonctionnaires</a:t>
            </a:r>
            <a:endParaRPr lang="en-CA" sz="3600" dirty="0"/>
          </a:p>
        </p:txBody>
      </p:sp>
      <p:sp>
        <p:nvSpPr>
          <p:cNvPr id="3" name="Content Placeholder 2">
            <a:extLst>
              <a:ext uri="{FF2B5EF4-FFF2-40B4-BE49-F238E27FC236}">
                <a16:creationId xmlns:a16="http://schemas.microsoft.com/office/drawing/2014/main" id="{466F09C9-6548-7214-0553-FE30BCE0622F}"/>
              </a:ext>
            </a:extLst>
          </p:cNvPr>
          <p:cNvSpPr>
            <a:spLocks noGrp="1"/>
          </p:cNvSpPr>
          <p:nvPr>
            <p:ph idx="1"/>
            <p:custDataLst>
              <p:tags r:id="rId2"/>
            </p:custDataLst>
          </p:nvPr>
        </p:nvSpPr>
        <p:spPr>
          <a:xfrm>
            <a:off x="776054" y="1148826"/>
            <a:ext cx="11163300" cy="5206462"/>
          </a:xfrm>
        </p:spPr>
        <p:txBody>
          <a:bodyPr>
            <a:noAutofit/>
          </a:bodyPr>
          <a:lstStyle/>
          <a:p>
            <a:r>
              <a:rPr lang="fr-CA" sz="1900" dirty="0">
                <a:latin typeface="Segoe UI Semibold" panose="020B0702040204020203" pitchFamily="34" charset="0"/>
                <a:cs typeface="Segoe UI Semibold" panose="020B0702040204020203" pitchFamily="34" charset="0"/>
              </a:rPr>
              <a:t>Objectif : </a:t>
            </a:r>
          </a:p>
          <a:p>
            <a:pPr>
              <a:spcBef>
                <a:spcPts val="0"/>
              </a:spcBef>
              <a:spcAft>
                <a:spcPts val="1000"/>
              </a:spcAft>
            </a:pPr>
            <a:r>
              <a:rPr lang="fr-CA" sz="1800" dirty="0"/>
              <a:t>Le processus d’évaluation est de déterminer quels sont les fonctionnaires qui possèdent les qualifications essentielles les plus pertinentes, les qualifications constituant un atout, les exigences et les besoins pour exercer les fonctions continues de leurs postes. Les gestionnaires délégués doivent s’assurer que chaque fonctionnaire sélectionné aux fins de maintien en poste obtient la cote ou les notes de passage établies. </a:t>
            </a:r>
          </a:p>
          <a:p>
            <a:pPr>
              <a:spcBef>
                <a:spcPts val="0"/>
              </a:spcBef>
            </a:pPr>
            <a:r>
              <a:rPr lang="fr-CA" sz="1800" dirty="0"/>
              <a:t>Conformément au paragraphe 22(7) du REFP, les gestionnaires délégués doivent veiller à ce que les fonctionnaires soient évalués dans la langue officielle de leur choix – soit le français, l’anglais ou les deux langues – durant l’évaluation des qualifications, des exigences et des besoins.</a:t>
            </a:r>
          </a:p>
          <a:p>
            <a:r>
              <a:rPr lang="fr-CA" sz="1900" dirty="0">
                <a:latin typeface="Segoe UI Semibold" panose="020B0702040204020203" pitchFamily="34" charset="0"/>
                <a:cs typeface="Segoe UI Semibold" panose="020B0702040204020203" pitchFamily="34" charset="0"/>
              </a:rPr>
              <a:t>Évaluation des langues officielles :</a:t>
            </a:r>
          </a:p>
          <a:p>
            <a:pPr>
              <a:spcBef>
                <a:spcPts val="0"/>
              </a:spcBef>
              <a:spcAft>
                <a:spcPts val="600"/>
              </a:spcAft>
            </a:pPr>
            <a:r>
              <a:rPr lang="fr-CA" sz="1800" dirty="0"/>
              <a:t>Lorsque l’évaluation porte sur la connaissance et l’utilisation de l’anglais, du français ou des deux, ou d’une troisième langue, l’évaluation doit être effectuée dans cette langue. </a:t>
            </a:r>
          </a:p>
          <a:p>
            <a:pPr marL="457200" indent="-457200">
              <a:spcBef>
                <a:spcPts val="0"/>
              </a:spcBef>
              <a:buFont typeface="Arial" panose="020B0604020202020204" pitchFamily="34" charset="0"/>
              <a:buChar char="•"/>
            </a:pPr>
            <a:r>
              <a:rPr lang="fr-CA" sz="1800" dirty="0"/>
              <a:t>Les résultats de l’ÉLS sont réputés valides pour une période indéterminée tant que le fonctionnaire occupe son poste d’attache et que le profil linguistique n’a pas été rehaussé au-dessus du niveau de compétence du fonctionnaire.</a:t>
            </a:r>
          </a:p>
          <a:p>
            <a:pPr marL="457200" indent="-457200">
              <a:spcBef>
                <a:spcPts val="0"/>
              </a:spcBef>
              <a:buFont typeface="Arial" panose="020B0604020202020204" pitchFamily="34" charset="0"/>
              <a:buChar char="•"/>
            </a:pPr>
            <a:r>
              <a:rPr lang="fr-CA" sz="1800" dirty="0"/>
              <a:t>Si les résultats du plus récent test d’ÉLS ne répondent pas aux exigences de compétence en langues officielles de son poste d’attache, le fonctionnaire doit passer un autre test d’ÉLS pour démontrer qu’il satisfait aux exigences.</a:t>
            </a:r>
          </a:p>
        </p:txBody>
      </p:sp>
      <p:sp>
        <p:nvSpPr>
          <p:cNvPr id="5" name="Slide Number Placeholder 4">
            <a:extLst>
              <a:ext uri="{FF2B5EF4-FFF2-40B4-BE49-F238E27FC236}">
                <a16:creationId xmlns:a16="http://schemas.microsoft.com/office/drawing/2014/main" id="{F7180C3D-BDA3-8A47-872B-5CF94E77E069}"/>
              </a:ext>
            </a:extLst>
          </p:cNvPr>
          <p:cNvSpPr>
            <a:spLocks noGrp="1"/>
          </p:cNvSpPr>
          <p:nvPr>
            <p:ph type="sldNum" sz="quarter" idx="12"/>
            <p:custDataLst>
              <p:tags r:id="rId3"/>
            </p:custDataLst>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9E7B19F-562E-4687-915F-44F4066EA527}" type="slidenum">
              <a:rPr kumimoji="0" lang="fr-CA" sz="1200" b="0" i="0" u="none" strike="noStrike" kern="1200" cap="none" spc="0" normalizeH="0" baseline="0" noProof="0" smtClean="0">
                <a:ln>
                  <a:noFill/>
                </a:ln>
                <a:solidFill>
                  <a:srgbClr val="54575A">
                    <a:lumMod val="50000"/>
                  </a:srgbClr>
                </a:solidFill>
                <a:effectLst/>
                <a:uLnTx/>
                <a:uFillTx/>
                <a:latin typeface="Segoe UI Semiligh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fr-CA" sz="1200" b="0" i="0" u="none" strike="noStrike" kern="1200" cap="none" spc="0" normalizeH="0" baseline="0" noProof="0">
              <a:ln>
                <a:noFill/>
              </a:ln>
              <a:solidFill>
                <a:srgbClr val="54575A">
                  <a:lumMod val="50000"/>
                </a:srgbClr>
              </a:solidFill>
              <a:effectLst/>
              <a:uLnTx/>
              <a:uFillTx/>
              <a:latin typeface="Segoe UI Semilight"/>
              <a:ea typeface="+mn-ea"/>
              <a:cs typeface="+mn-cs"/>
            </a:endParaRPr>
          </a:p>
        </p:txBody>
      </p:sp>
    </p:spTree>
    <p:extLst>
      <p:ext uri="{BB962C8B-B14F-4D97-AF65-F5344CB8AC3E}">
        <p14:creationId xmlns:p14="http://schemas.microsoft.com/office/powerpoint/2010/main" val="10801928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D0419A-59B6-5434-95FD-8BEEFF37D1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FC33C8-306D-59B8-68D1-C4A1A6B0CE6E}"/>
              </a:ext>
            </a:extLst>
          </p:cNvPr>
          <p:cNvSpPr>
            <a:spLocks noGrp="1"/>
          </p:cNvSpPr>
          <p:nvPr>
            <p:ph type="title"/>
            <p:custDataLst>
              <p:tags r:id="rId1"/>
            </p:custDataLst>
          </p:nvPr>
        </p:nvSpPr>
        <p:spPr>
          <a:xfrm>
            <a:off x="838200" y="262732"/>
            <a:ext cx="10515600" cy="794543"/>
          </a:xfrm>
        </p:spPr>
        <p:txBody>
          <a:bodyPr>
            <a:normAutofit/>
          </a:bodyPr>
          <a:lstStyle/>
          <a:p>
            <a:r>
              <a:rPr lang="fr-CA" sz="3600" dirty="0">
                <a:solidFill>
                  <a:srgbClr val="000000"/>
                </a:solidFill>
              </a:rPr>
              <a:t>Étape 12 </a:t>
            </a:r>
            <a:r>
              <a:rPr lang="fr-CA" sz="3600" dirty="0"/>
              <a:t>: Sélection des fonctionnaires</a:t>
            </a:r>
            <a:endParaRPr lang="en-CA" sz="3600" dirty="0"/>
          </a:p>
        </p:txBody>
      </p:sp>
      <p:sp>
        <p:nvSpPr>
          <p:cNvPr id="3" name="Content Placeholder 2">
            <a:extLst>
              <a:ext uri="{FF2B5EF4-FFF2-40B4-BE49-F238E27FC236}">
                <a16:creationId xmlns:a16="http://schemas.microsoft.com/office/drawing/2014/main" id="{0D207D2B-0B1B-E041-58F9-2D2F1F90F40C}"/>
              </a:ext>
            </a:extLst>
          </p:cNvPr>
          <p:cNvSpPr>
            <a:spLocks noGrp="1"/>
          </p:cNvSpPr>
          <p:nvPr>
            <p:ph idx="1"/>
            <p:custDataLst>
              <p:tags r:id="rId2"/>
            </p:custDataLst>
          </p:nvPr>
        </p:nvSpPr>
        <p:spPr>
          <a:xfrm>
            <a:off x="838200" y="1166504"/>
            <a:ext cx="11163300" cy="5042516"/>
          </a:xfrm>
        </p:spPr>
        <p:txBody>
          <a:bodyPr>
            <a:noAutofit/>
          </a:bodyPr>
          <a:lstStyle/>
          <a:p>
            <a:pPr>
              <a:spcBef>
                <a:spcPts val="600"/>
              </a:spcBef>
            </a:pPr>
            <a:r>
              <a:rPr lang="fr-CA" sz="1900" dirty="0">
                <a:latin typeface="Segoe UI Semibold" panose="020B0702040204020203" pitchFamily="34" charset="0"/>
                <a:cs typeface="Segoe UI Semibold" panose="020B0702040204020203" pitchFamily="34" charset="0"/>
              </a:rPr>
              <a:t>Objectif : </a:t>
            </a:r>
          </a:p>
          <a:p>
            <a:pPr>
              <a:spcBef>
                <a:spcPts val="0"/>
              </a:spcBef>
              <a:spcAft>
                <a:spcPts val="800"/>
              </a:spcAft>
            </a:pPr>
            <a:r>
              <a:rPr lang="fr-CA" sz="1800" dirty="0"/>
              <a:t>La sélection est une étape cruciale dans le processus. Conformément au paragraphe 22(8) du REFP, les gestionnaires délégués doivent examiner la façon dont les qualifications, les exigences et les besoins seront pris en compte dans leur sélection aux fins de maintien en poste.</a:t>
            </a:r>
          </a:p>
          <a:p>
            <a:pPr>
              <a:spcBef>
                <a:spcPts val="600"/>
              </a:spcBef>
            </a:pPr>
            <a:r>
              <a:rPr lang="fr-CA" sz="1900" dirty="0">
                <a:latin typeface="Segoe UI Semibold" panose="020B0702040204020203" pitchFamily="34" charset="0"/>
                <a:cs typeface="Segoe UI Semibold" panose="020B0702040204020203" pitchFamily="34" charset="0"/>
              </a:rPr>
              <a:t>Exigences des gestionnaires délégués pour la sélection des fonctionnaires :</a:t>
            </a:r>
          </a:p>
          <a:p>
            <a:pPr marL="342900" indent="-342900">
              <a:spcBef>
                <a:spcPts val="0"/>
              </a:spcBef>
              <a:buFont typeface="Arial" panose="020B0604020202020204" pitchFamily="34" charset="0"/>
              <a:buChar char="•"/>
            </a:pPr>
            <a:r>
              <a:rPr lang="fr-CA" sz="1800" dirty="0"/>
              <a:t>Au minimum, tous les fonctionnaires retenus doivent satisfaire aux qualifications essentielles, y compris la compétence dans les langues officielles établie pour la SMPMD.</a:t>
            </a:r>
          </a:p>
          <a:p>
            <a:pPr marL="342900" indent="-342900">
              <a:spcBef>
                <a:spcPts val="0"/>
              </a:spcBef>
              <a:buFont typeface="Arial" panose="020B0604020202020204" pitchFamily="34" charset="0"/>
              <a:buChar char="•"/>
            </a:pPr>
            <a:r>
              <a:rPr lang="fr-CA" sz="1800" dirty="0"/>
              <a:t>Les fonctionnaires retenus peuvent avoir besoin de satisfaire aux qualifications constituant un atout, aux besoins organisationnels ou aux exigences opérationnelles établies pour la SMPMD.</a:t>
            </a:r>
          </a:p>
          <a:p>
            <a:pPr marL="342900" indent="-342900">
              <a:spcBef>
                <a:spcPts val="0"/>
              </a:spcBef>
              <a:buFont typeface="Arial" panose="020B0604020202020204" pitchFamily="34" charset="0"/>
              <a:buChar char="•"/>
            </a:pPr>
            <a:r>
              <a:rPr lang="fr-CA" sz="1800" dirty="0"/>
              <a:t>La sélection des fonctionnaires ne peut se faire que sur la base des facteurs établis pour la SMPMD </a:t>
            </a:r>
          </a:p>
          <a:p>
            <a:pPr marL="342900" indent="-342900">
              <a:spcBef>
                <a:spcPts val="0"/>
              </a:spcBef>
              <a:spcAft>
                <a:spcPts val="600"/>
              </a:spcAft>
              <a:buFont typeface="Arial" panose="020B0604020202020204" pitchFamily="34" charset="0"/>
              <a:buChar char="•"/>
            </a:pPr>
            <a:r>
              <a:rPr lang="fr-CA" sz="1800" dirty="0"/>
              <a:t>Les raisons de la sélection des fonctionnaires à retenir ou à mettre en disponibilité doivent être consignées dans les dossiers de tous les fonctionnaires de la SMPMD.</a:t>
            </a:r>
          </a:p>
          <a:p>
            <a:pPr>
              <a:spcBef>
                <a:spcPts val="600"/>
              </a:spcBef>
            </a:pPr>
            <a:r>
              <a:rPr lang="fr-CA" sz="1900" dirty="0">
                <a:latin typeface="Segoe UI Semibold" panose="020B0702040204020203" pitchFamily="34" charset="0"/>
                <a:cs typeface="Segoe UI Semibold" panose="020B0702040204020203" pitchFamily="34" charset="0"/>
              </a:rPr>
              <a:t>Considérations pour les gestionnaires délégués :</a:t>
            </a:r>
          </a:p>
          <a:p>
            <a:pPr marL="342900" indent="-342900">
              <a:spcBef>
                <a:spcPts val="0"/>
              </a:spcBef>
              <a:buFont typeface="Arial" panose="020B0604020202020204" pitchFamily="34" charset="0"/>
              <a:buChar char="•"/>
            </a:pPr>
            <a:r>
              <a:rPr lang="fr-CA" sz="1800" dirty="0"/>
              <a:t>Les décisions peuvent être prises sur la base de la capacité des employés dans un ou plusieurs éléments.</a:t>
            </a:r>
          </a:p>
          <a:p>
            <a:pPr marL="342900" indent="-342900">
              <a:spcBef>
                <a:spcPts val="0"/>
              </a:spcBef>
              <a:buFont typeface="Arial" panose="020B0604020202020204" pitchFamily="34" charset="0"/>
              <a:buChar char="•"/>
            </a:pPr>
            <a:r>
              <a:rPr lang="fr-CA" sz="1800" dirty="0"/>
              <a:t>Les facteurs de sélection peuvent être les mêmes pour tous les postes à retenir dans la SMPMD ou ils peuvent différer.</a:t>
            </a:r>
          </a:p>
        </p:txBody>
      </p:sp>
      <p:sp>
        <p:nvSpPr>
          <p:cNvPr id="5" name="Slide Number Placeholder 4">
            <a:extLst>
              <a:ext uri="{FF2B5EF4-FFF2-40B4-BE49-F238E27FC236}">
                <a16:creationId xmlns:a16="http://schemas.microsoft.com/office/drawing/2014/main" id="{D1DB982E-0932-6037-AFE2-B41D6929C741}"/>
              </a:ext>
            </a:extLst>
          </p:cNvPr>
          <p:cNvSpPr>
            <a:spLocks noGrp="1"/>
          </p:cNvSpPr>
          <p:nvPr>
            <p:ph type="sldNum" sz="quarter" idx="12"/>
            <p:custDataLst>
              <p:tags r:id="rId3"/>
            </p:custDataLst>
          </p:nvPr>
        </p:nvSpPr>
        <p:spPr/>
        <p:txBody>
          <a:bodyPr/>
          <a:lstStyle/>
          <a:p>
            <a:fld id="{C9E7B19F-562E-4687-915F-44F4066EA527}" type="slidenum">
              <a:rPr lang="fr-CA" smtClean="0"/>
              <a:pPr/>
              <a:t>14</a:t>
            </a:fld>
            <a:endParaRPr lang="fr-CA" dirty="0"/>
          </a:p>
        </p:txBody>
      </p:sp>
    </p:spTree>
    <p:extLst>
      <p:ext uri="{BB962C8B-B14F-4D97-AF65-F5344CB8AC3E}">
        <p14:creationId xmlns:p14="http://schemas.microsoft.com/office/powerpoint/2010/main" val="29212899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C886BB-C7A5-FE83-002B-6F45DF5DEF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3CBA7B-4AA8-E113-694B-C87189045944}"/>
              </a:ext>
            </a:extLst>
          </p:cNvPr>
          <p:cNvSpPr>
            <a:spLocks noGrp="1"/>
          </p:cNvSpPr>
          <p:nvPr>
            <p:ph type="title"/>
            <p:custDataLst>
              <p:tags r:id="rId1"/>
            </p:custDataLst>
          </p:nvPr>
        </p:nvSpPr>
        <p:spPr>
          <a:xfrm>
            <a:off x="717797" y="173954"/>
            <a:ext cx="10515600" cy="769022"/>
          </a:xfrm>
        </p:spPr>
        <p:txBody>
          <a:bodyPr/>
          <a:lstStyle/>
          <a:p>
            <a:r>
              <a:rPr lang="fr-CA" sz="4000" dirty="0"/>
              <a:t>Étape 13 : Fournir un avis écrit</a:t>
            </a:r>
            <a:endParaRPr lang="en-CA" sz="4000" dirty="0"/>
          </a:p>
        </p:txBody>
      </p:sp>
      <p:sp>
        <p:nvSpPr>
          <p:cNvPr id="3" name="Content Placeholder 2">
            <a:extLst>
              <a:ext uri="{FF2B5EF4-FFF2-40B4-BE49-F238E27FC236}">
                <a16:creationId xmlns:a16="http://schemas.microsoft.com/office/drawing/2014/main" id="{F548EE9A-9676-909D-859F-06755F9684DF}"/>
              </a:ext>
            </a:extLst>
          </p:cNvPr>
          <p:cNvSpPr>
            <a:spLocks noGrp="1"/>
          </p:cNvSpPr>
          <p:nvPr>
            <p:ph idx="1"/>
            <p:custDataLst>
              <p:tags r:id="rId2"/>
            </p:custDataLst>
          </p:nvPr>
        </p:nvSpPr>
        <p:spPr>
          <a:xfrm>
            <a:off x="736847" y="1031840"/>
            <a:ext cx="11031245" cy="5273710"/>
          </a:xfrm>
        </p:spPr>
        <p:txBody>
          <a:bodyPr>
            <a:noAutofit/>
          </a:bodyPr>
          <a:lstStyle/>
          <a:p>
            <a:pPr>
              <a:lnSpc>
                <a:spcPct val="107000"/>
              </a:lnSpc>
              <a:spcBef>
                <a:spcPts val="0"/>
              </a:spcBef>
            </a:pPr>
            <a:r>
              <a:rPr lang="fr-CA" sz="1900" dirty="0">
                <a:latin typeface="Segoe UI Semibold" panose="020B0702040204020203" pitchFamily="34" charset="0"/>
                <a:cs typeface="Segoe UI Semibold" panose="020B0702040204020203" pitchFamily="34" charset="0"/>
              </a:rPr>
              <a:t>Objectif :</a:t>
            </a:r>
          </a:p>
          <a:p>
            <a:pPr>
              <a:lnSpc>
                <a:spcPct val="107000"/>
              </a:lnSpc>
              <a:spcBef>
                <a:spcPts val="0"/>
              </a:spcBef>
              <a:spcAft>
                <a:spcPts val="600"/>
              </a:spcAft>
            </a:pPr>
            <a:r>
              <a:rPr lang="fr-CA" sz="1800" dirty="0"/>
              <a:t>Selon le paragraphe 21(1) du REFP, avant de mettre un fonctionnaire en disponibilité conformément au paragraphe 64(2) de la LEFP, le gestionnaire délégué doit fournir par écrit les éléments ci‑dessous :</a:t>
            </a:r>
          </a:p>
          <a:p>
            <a:pPr>
              <a:lnSpc>
                <a:spcPct val="107000"/>
              </a:lnSpc>
              <a:spcBef>
                <a:spcPts val="0"/>
              </a:spcBef>
            </a:pPr>
            <a:r>
              <a:rPr lang="fr-CA" sz="1900" dirty="0">
                <a:latin typeface="Segoe UI Semibold" panose="020B0702040204020203" pitchFamily="34" charset="0"/>
                <a:cs typeface="Segoe UI Semibold" panose="020B0702040204020203" pitchFamily="34" charset="0"/>
              </a:rPr>
              <a:t>Renseignements requis dans l’avis écrit :</a:t>
            </a:r>
          </a:p>
          <a:p>
            <a:pPr marL="342900" indent="-342900">
              <a:spcBef>
                <a:spcPts val="0"/>
              </a:spcBef>
              <a:buFont typeface="Segoe UI Semilight" panose="020B0402040204020203" pitchFamily="34" charset="0"/>
              <a:buChar char="•"/>
            </a:pPr>
            <a:r>
              <a:rPr lang="fr-CA" sz="1800" dirty="0"/>
              <a:t>une déclaration indiquant que le fonctionnaire sera mis en disponibilité,</a:t>
            </a:r>
          </a:p>
          <a:p>
            <a:pPr marL="342900" indent="-342900">
              <a:spcBef>
                <a:spcPts val="0"/>
              </a:spcBef>
              <a:buFont typeface="Segoe UI Semilight" panose="020B0402040204020203" pitchFamily="34" charset="0"/>
              <a:buChar char="•"/>
            </a:pPr>
            <a:r>
              <a:rPr lang="fr-CA" sz="1800" dirty="0"/>
              <a:t>le motif justifiant la sélection du fonctionnaire aux fins de mise en disponibilité,</a:t>
            </a:r>
          </a:p>
          <a:p>
            <a:pPr marL="342900" indent="-342900">
              <a:spcBef>
                <a:spcPts val="0"/>
              </a:spcBef>
              <a:buFont typeface="Segoe UI Semilight" panose="020B0402040204020203" pitchFamily="34" charset="0"/>
              <a:buChar char="•"/>
            </a:pPr>
            <a:r>
              <a:rPr lang="fr-CA" sz="1800" dirty="0"/>
              <a:t>le droit du fonctionnaire de déposer une plainte en vertu du paragraphe 65(1) de la LEFP,</a:t>
            </a:r>
          </a:p>
          <a:p>
            <a:pPr marL="342900" indent="-342900">
              <a:spcBef>
                <a:spcPts val="0"/>
              </a:spcBef>
              <a:buFont typeface="Segoe UI Semilight" panose="020B0402040204020203" pitchFamily="34" charset="0"/>
              <a:buChar char="•"/>
            </a:pPr>
            <a:r>
              <a:rPr lang="fr-CA" sz="1800" dirty="0"/>
              <a:t>la date à laquelle ses services ne seront plus nécessaires;</a:t>
            </a:r>
          </a:p>
          <a:p>
            <a:pPr marL="342900" indent="-342900">
              <a:spcBef>
                <a:spcPts val="0"/>
              </a:spcBef>
              <a:buFont typeface="Segoe UI Semilight" panose="020B0402040204020203" pitchFamily="34" charset="0"/>
              <a:buChar char="•"/>
            </a:pPr>
            <a:r>
              <a:rPr lang="fr-CA" sz="1800" dirty="0"/>
              <a:t>la date à laquelle le fonctionnaire est mis en disponibilité ou, si cette date n’est pas connue, une déclaration indiquant qu’il sera informé par écrit de cette date lorsqu’elle sera connue.</a:t>
            </a:r>
          </a:p>
          <a:p>
            <a:pPr>
              <a:lnSpc>
                <a:spcPct val="107000"/>
              </a:lnSpc>
              <a:spcBef>
                <a:spcPts val="600"/>
              </a:spcBef>
            </a:pPr>
            <a:r>
              <a:rPr lang="fr-CA" sz="1900" dirty="0">
                <a:latin typeface="Segoe UI Semibold" panose="020B0702040204020203" pitchFamily="34" charset="0"/>
                <a:cs typeface="Segoe UI Semibold" panose="020B0702040204020203" pitchFamily="34" charset="0"/>
              </a:rPr>
              <a:t>Renseignements supplémentaires requis :</a:t>
            </a:r>
          </a:p>
          <a:p>
            <a:pPr marL="285750" indent="-285750">
              <a:spcBef>
                <a:spcPts val="0"/>
              </a:spcBef>
              <a:buFont typeface="Arial" panose="020B0604020202020204" pitchFamily="34" charset="0"/>
              <a:buChar char="•"/>
            </a:pPr>
            <a:r>
              <a:rPr lang="fr-CA" sz="1800" kern="100" dirty="0">
                <a:cs typeface="Times New Roman" panose="02020603050405020304" pitchFamily="18" charset="0"/>
              </a:rPr>
              <a:t>l’organisation </a:t>
            </a:r>
            <a:r>
              <a:rPr lang="fr-CA" sz="1800" dirty="0"/>
              <a:t>offre au fonctionnaire une garantie d’offre d’emploi raisonnable (GOER) et que le fonctionnaire sera déclaré excédentaire à partir de cette date; ou</a:t>
            </a:r>
          </a:p>
          <a:p>
            <a:pPr marL="285750" indent="-285750">
              <a:spcBef>
                <a:spcPts val="0"/>
              </a:spcBef>
              <a:buFont typeface="Arial" panose="020B0604020202020204" pitchFamily="34" charset="0"/>
              <a:buChar char="•"/>
            </a:pPr>
            <a:r>
              <a:rPr lang="fr-CA" sz="1800" dirty="0"/>
              <a:t>l’organisation n’est pas en mesure de fournir une GOER, le fonctionnaire est déclaré optant et il bénéficie des options prévues dans la DRE ou l’appendice sur le RE de la convention collective applicable.</a:t>
            </a:r>
          </a:p>
          <a:p>
            <a:pPr marL="285750" indent="-285750">
              <a:spcBef>
                <a:spcPts val="0"/>
              </a:spcBef>
              <a:buFont typeface="Arial" panose="020B0604020202020204" pitchFamily="34" charset="0"/>
              <a:buChar char="•"/>
            </a:pPr>
            <a:r>
              <a:rPr lang="fr-CA" sz="1800" dirty="0"/>
              <a:t>Conformément au paragraphe 21(2) du REFP, les gestionnaires délégués doivent également informer par écrit les fonctionnaires qui n’ont pas été sélectionnés aux fins de mise en disponibilité qu’ils seront maintenus en poste.</a:t>
            </a:r>
          </a:p>
        </p:txBody>
      </p:sp>
      <p:sp>
        <p:nvSpPr>
          <p:cNvPr id="5" name="Slide Number Placeholder 4">
            <a:extLst>
              <a:ext uri="{FF2B5EF4-FFF2-40B4-BE49-F238E27FC236}">
                <a16:creationId xmlns:a16="http://schemas.microsoft.com/office/drawing/2014/main" id="{401206ED-A996-D08C-C1E0-595805912E93}"/>
              </a:ext>
            </a:extLst>
          </p:cNvPr>
          <p:cNvSpPr>
            <a:spLocks noGrp="1"/>
          </p:cNvSpPr>
          <p:nvPr>
            <p:ph type="sldNum" sz="quarter" idx="12"/>
            <p:custDataLst>
              <p:tags r:id="rId3"/>
            </p:custDataLst>
          </p:nvPr>
        </p:nvSpPr>
        <p:spPr/>
        <p:txBody>
          <a:bodyPr/>
          <a:lstStyle/>
          <a:p>
            <a:fld id="{C9E7B19F-562E-4687-915F-44F4066EA527}" type="slidenum">
              <a:rPr lang="fr-CA" smtClean="0"/>
              <a:pPr/>
              <a:t>15</a:t>
            </a:fld>
            <a:endParaRPr lang="fr-CA"/>
          </a:p>
        </p:txBody>
      </p:sp>
    </p:spTree>
    <p:extLst>
      <p:ext uri="{BB962C8B-B14F-4D97-AF65-F5344CB8AC3E}">
        <p14:creationId xmlns:p14="http://schemas.microsoft.com/office/powerpoint/2010/main" val="34280376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02048F-DD91-E758-2D6A-96BC6DD326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CB1D17-5164-9207-2C70-7F7CBE17FC48}"/>
              </a:ext>
            </a:extLst>
          </p:cNvPr>
          <p:cNvSpPr>
            <a:spLocks noGrp="1"/>
          </p:cNvSpPr>
          <p:nvPr>
            <p:ph type="title"/>
            <p:custDataLst>
              <p:tags r:id="rId1"/>
            </p:custDataLst>
          </p:nvPr>
        </p:nvSpPr>
        <p:spPr>
          <a:xfrm>
            <a:off x="838200" y="262731"/>
            <a:ext cx="10515600" cy="744532"/>
          </a:xfrm>
        </p:spPr>
        <p:txBody>
          <a:bodyPr>
            <a:normAutofit/>
          </a:bodyPr>
          <a:lstStyle/>
          <a:p>
            <a:r>
              <a:rPr lang="fr-CA" sz="3800" dirty="0"/>
              <a:t>Étape 14 : Consigner les motifs justifiant la sélection</a:t>
            </a:r>
            <a:endParaRPr lang="en-CA" sz="3800" dirty="0"/>
          </a:p>
        </p:txBody>
      </p:sp>
      <p:sp>
        <p:nvSpPr>
          <p:cNvPr id="3" name="Content Placeholder 2">
            <a:extLst>
              <a:ext uri="{FF2B5EF4-FFF2-40B4-BE49-F238E27FC236}">
                <a16:creationId xmlns:a16="http://schemas.microsoft.com/office/drawing/2014/main" id="{765637D0-EA88-9477-3603-6E772204F9A2}"/>
              </a:ext>
            </a:extLst>
          </p:cNvPr>
          <p:cNvSpPr>
            <a:spLocks noGrp="1"/>
          </p:cNvSpPr>
          <p:nvPr>
            <p:ph idx="1"/>
            <p:custDataLst>
              <p:tags r:id="rId2"/>
            </p:custDataLst>
          </p:nvPr>
        </p:nvSpPr>
        <p:spPr>
          <a:xfrm>
            <a:off x="838200" y="1276350"/>
            <a:ext cx="10515600" cy="4872825"/>
          </a:xfrm>
        </p:spPr>
        <p:txBody>
          <a:bodyPr>
            <a:noAutofit/>
          </a:bodyPr>
          <a:lstStyle/>
          <a:p>
            <a:pPr>
              <a:lnSpc>
                <a:spcPct val="107000"/>
              </a:lnSpc>
            </a:pPr>
            <a:r>
              <a:rPr lang="fr-CA" sz="1900" dirty="0">
                <a:latin typeface="Segoe UI Semibold" panose="020B0702040204020203" pitchFamily="34" charset="0"/>
                <a:cs typeface="Segoe UI Semibold" panose="020B0702040204020203" pitchFamily="34" charset="0"/>
              </a:rPr>
              <a:t>Objectif : </a:t>
            </a:r>
          </a:p>
          <a:p>
            <a:pPr>
              <a:lnSpc>
                <a:spcPct val="107000"/>
              </a:lnSpc>
              <a:spcBef>
                <a:spcPts val="0"/>
              </a:spcBef>
            </a:pPr>
            <a:r>
              <a:rPr lang="fr-CA" sz="1800" kern="100" dirty="0">
                <a:cs typeface="Times New Roman" panose="02020603050405020304" pitchFamily="18" charset="0"/>
              </a:rPr>
              <a:t>Les organisations doivent être en mesure de démontrer que les exigences du REFP ont été respectées. La consignation des motifs assure la transparence et renforce la responsabilité des gestionnaires délégués à l’égard des décisions prises.</a:t>
            </a:r>
          </a:p>
          <a:p>
            <a:pPr>
              <a:lnSpc>
                <a:spcPct val="107000"/>
              </a:lnSpc>
            </a:pPr>
            <a:r>
              <a:rPr lang="fr-CA" sz="1900" dirty="0">
                <a:latin typeface="Segoe UI Semibold" panose="020B0702040204020203" pitchFamily="34" charset="0"/>
                <a:cs typeface="Segoe UI Semibold" panose="020B0702040204020203" pitchFamily="34" charset="0"/>
              </a:rPr>
              <a:t>Exigence :</a:t>
            </a:r>
          </a:p>
          <a:p>
            <a:pPr>
              <a:lnSpc>
                <a:spcPct val="107000"/>
              </a:lnSpc>
              <a:spcBef>
                <a:spcPts val="0"/>
              </a:spcBef>
            </a:pPr>
            <a:r>
              <a:rPr lang="fr-CA" sz="1800" kern="100" dirty="0">
                <a:cs typeface="Times New Roman" panose="02020603050405020304" pitchFamily="18" charset="0"/>
              </a:rPr>
              <a:t>Conformément au paragraphe 22(10) du REFP, les organisations doivent consigner les motifs sur lesquels est fondée chaque décision de mettre ou non un fonctionnaire en disponibilité</a:t>
            </a:r>
          </a:p>
          <a:p>
            <a:pPr>
              <a:lnSpc>
                <a:spcPct val="107000"/>
              </a:lnSpc>
            </a:pPr>
            <a:r>
              <a:rPr lang="fr-CA" sz="1900" dirty="0">
                <a:latin typeface="Segoe UI Semibold" panose="020B0702040204020203" pitchFamily="34" charset="0"/>
                <a:cs typeface="Segoe UI Semibold" panose="020B0702040204020203" pitchFamily="34" charset="0"/>
              </a:rPr>
              <a:t>Considérations clés :</a:t>
            </a:r>
          </a:p>
          <a:p>
            <a:pPr marL="285750" indent="-285750">
              <a:lnSpc>
                <a:spcPct val="107000"/>
              </a:lnSpc>
              <a:spcBef>
                <a:spcPts val="0"/>
              </a:spcBef>
              <a:buFont typeface="Arial" panose="020B0604020202020204" pitchFamily="34" charset="0"/>
              <a:buChar char="•"/>
            </a:pPr>
            <a:r>
              <a:rPr lang="fr-CA" sz="1800" kern="100" dirty="0">
                <a:cs typeface="Times New Roman" panose="02020603050405020304" pitchFamily="18" charset="0"/>
              </a:rPr>
              <a:t>La consignation des décisions prises avant et pendant une SMPMD est utile, car ces décisions permettent d’étayer les discussions avec les fonctionnaires.</a:t>
            </a:r>
          </a:p>
          <a:p>
            <a:pPr marL="285750" indent="-285750">
              <a:lnSpc>
                <a:spcPct val="107000"/>
              </a:lnSpc>
              <a:spcBef>
                <a:spcPts val="0"/>
              </a:spcBef>
              <a:buFont typeface="Arial" panose="020B0604020202020204" pitchFamily="34" charset="0"/>
              <a:buChar char="•"/>
            </a:pPr>
            <a:r>
              <a:rPr lang="fr-CA" sz="1800" kern="100" dirty="0">
                <a:cs typeface="Times New Roman" panose="02020603050405020304" pitchFamily="18" charset="0"/>
              </a:rPr>
              <a:t>La documentation sera importante pour les plaintes et griefs déposés auprès de la Commission des relations de travail et de l’emploi dans le secteur public fédéral (CRTESPF) et peut être nécessaire dans le cadre d’activités de surveillance de la CFP.</a:t>
            </a:r>
          </a:p>
        </p:txBody>
      </p:sp>
      <p:sp>
        <p:nvSpPr>
          <p:cNvPr id="5" name="Slide Number Placeholder 4">
            <a:extLst>
              <a:ext uri="{FF2B5EF4-FFF2-40B4-BE49-F238E27FC236}">
                <a16:creationId xmlns:a16="http://schemas.microsoft.com/office/drawing/2014/main" id="{BEA7869E-64CA-8B19-C656-93FA05F837A8}"/>
              </a:ext>
            </a:extLst>
          </p:cNvPr>
          <p:cNvSpPr>
            <a:spLocks noGrp="1"/>
          </p:cNvSpPr>
          <p:nvPr>
            <p:ph type="sldNum" sz="quarter" idx="12"/>
            <p:custDataLst>
              <p:tags r:id="rId3"/>
            </p:custDataLst>
          </p:nvPr>
        </p:nvSpPr>
        <p:spPr/>
        <p:txBody>
          <a:bodyPr/>
          <a:lstStyle/>
          <a:p>
            <a:fld id="{C9E7B19F-562E-4687-915F-44F4066EA527}" type="slidenum">
              <a:rPr lang="fr-CA" smtClean="0"/>
              <a:pPr/>
              <a:t>16</a:t>
            </a:fld>
            <a:endParaRPr lang="fr-CA"/>
          </a:p>
        </p:txBody>
      </p:sp>
    </p:spTree>
    <p:extLst>
      <p:ext uri="{BB962C8B-B14F-4D97-AF65-F5344CB8AC3E}">
        <p14:creationId xmlns:p14="http://schemas.microsoft.com/office/powerpoint/2010/main" val="28230944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606EAE-2E9C-830D-A3B3-DE49282202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31B6BE-3FBE-EF5A-C13D-10F3872B9A29}"/>
              </a:ext>
            </a:extLst>
          </p:cNvPr>
          <p:cNvSpPr>
            <a:spLocks noGrp="1"/>
          </p:cNvSpPr>
          <p:nvPr>
            <p:ph type="title"/>
            <p:custDataLst>
              <p:tags r:id="rId1"/>
            </p:custDataLst>
          </p:nvPr>
        </p:nvSpPr>
        <p:spPr/>
        <p:txBody>
          <a:bodyPr/>
          <a:lstStyle/>
          <a:p>
            <a:r>
              <a:rPr lang="fr-CA" sz="3800" dirty="0"/>
              <a:t>Vrai ou faux</a:t>
            </a:r>
            <a:endParaRPr lang="en-CA" sz="3800" dirty="0"/>
          </a:p>
        </p:txBody>
      </p:sp>
      <p:sp>
        <p:nvSpPr>
          <p:cNvPr id="5" name="Slide Number Placeholder 4">
            <a:extLst>
              <a:ext uri="{FF2B5EF4-FFF2-40B4-BE49-F238E27FC236}">
                <a16:creationId xmlns:a16="http://schemas.microsoft.com/office/drawing/2014/main" id="{CC6675C1-2E0D-AE28-0EF3-2513D75DB0D3}"/>
              </a:ext>
            </a:extLst>
          </p:cNvPr>
          <p:cNvSpPr>
            <a:spLocks noGrp="1"/>
          </p:cNvSpPr>
          <p:nvPr>
            <p:ph type="sldNum" sz="quarter" idx="12"/>
            <p:custDataLst>
              <p:tags r:id="rId2"/>
            </p:custDataLst>
          </p:nvPr>
        </p:nvSpPr>
        <p:spPr/>
        <p:txBody>
          <a:bodyPr/>
          <a:lstStyle/>
          <a:p>
            <a:fld id="{C9E7B19F-562E-4687-915F-44F4066EA527}" type="slidenum">
              <a:rPr lang="fr-CA" smtClean="0"/>
              <a:pPr/>
              <a:t>17</a:t>
            </a:fld>
            <a:endParaRPr lang="fr-CA"/>
          </a:p>
        </p:txBody>
      </p:sp>
      <mc:AlternateContent xmlns:mc="http://schemas.openxmlformats.org/markup-compatibility/2006">
        <mc:Choice xmlns:we="http://schemas.microsoft.com/office/webextensions/webextension/2010/11" xmlns:pca="http://schemas.microsoft.com/office/powerpoint/2013/contentapp" Requires="we pca">
          <p:graphicFrame>
            <p:nvGraphicFramePr>
              <p:cNvPr id="7" name="Content Placeholder 6">
                <a:extLst>
                  <a:ext uri="{FF2B5EF4-FFF2-40B4-BE49-F238E27FC236}">
                    <a16:creationId xmlns:a16="http://schemas.microsoft.com/office/drawing/2014/main" id="{15CE6D9E-F44B-255C-B574-9FA8E9A44E7E}"/>
                  </a:ext>
                </a:extLst>
              </p:cNvPr>
              <p:cNvGraphicFramePr>
                <a:graphicFrameLocks noGrp="1"/>
              </p:cNvGraphicFramePr>
              <p:nvPr>
                <p:ph idx="1"/>
                <p:extLst>
                  <p:ext uri="{D42A27DB-BD31-4B8C-83A1-F6EECF244321}">
                    <p14:modId xmlns:p14="http://schemas.microsoft.com/office/powerpoint/2010/main" val="2807531285"/>
                  </p:ext>
                </p:extLst>
              </p:nvPr>
            </p:nvGraphicFramePr>
            <p:xfrm>
              <a:off x="838200" y="1099751"/>
              <a:ext cx="10515600" cy="4832737"/>
            </p:xfrm>
            <a:graphic>
              <a:graphicData uri="http://schemas.microsoft.com/office/webextensions/webextension/2010/11">
                <we:webextensionref xmlns:we="http://schemas.microsoft.com/office/webextensions/webextension/2010/11" xmlns:r="http://schemas.openxmlformats.org/officeDocument/2006/relationships" r:id="rId5"/>
              </a:graphicData>
            </a:graphic>
          </p:graphicFrame>
        </mc:Choice>
        <mc:Fallback>
          <p:pic>
            <p:nvPicPr>
              <p:cNvPr id="7" name="Content Placeholder 6">
                <a:extLst>
                  <a:ext uri="{FF2B5EF4-FFF2-40B4-BE49-F238E27FC236}">
                    <a16:creationId xmlns:a16="http://schemas.microsoft.com/office/drawing/2014/main" id="{15CE6D9E-F44B-255C-B574-9FA8E9A44E7E}"/>
                  </a:ext>
                </a:extLst>
              </p:cNvPr>
              <p:cNvPicPr>
                <a:picLocks noGrp="1" noRot="1" noChangeAspect="1" noMove="1" noResize="1" noEditPoints="1" noAdjustHandles="1" noChangeArrowheads="1" noChangeShapeType="1"/>
              </p:cNvPicPr>
              <p:nvPr/>
            </p:nvPicPr>
            <p:blipFill>
              <a:blip r:embed="rId6"/>
              <a:stretch>
                <a:fillRect/>
              </a:stretch>
            </p:blipFill>
            <p:spPr>
              <a:xfrm>
                <a:off x="838200" y="1099751"/>
                <a:ext cx="10515600" cy="4832737"/>
              </a:xfrm>
              <a:prstGeom prst="rect">
                <a:avLst/>
              </a:prstGeom>
            </p:spPr>
          </p:pic>
        </mc:Fallback>
      </mc:AlternateContent>
    </p:spTree>
    <p:extLst>
      <p:ext uri="{BB962C8B-B14F-4D97-AF65-F5344CB8AC3E}">
        <p14:creationId xmlns:p14="http://schemas.microsoft.com/office/powerpoint/2010/main" val="8515357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we="http://schemas.microsoft.com/office/webextensions/webextension/2010/11" xmlns:pca="http://schemas.microsoft.com/office/powerpoint/2013/contentapp" Requires="we pca">
          <p:graphicFrame>
            <p:nvGraphicFramePr>
              <p:cNvPr id="5" name="Content Placeholder 4">
                <a:extLst>
                  <a:ext uri="{FF2B5EF4-FFF2-40B4-BE49-F238E27FC236}">
                    <a16:creationId xmlns:a16="http://schemas.microsoft.com/office/drawing/2014/main" id="{1072E8D8-0B4A-1DC2-D22D-35F236B145CF}"/>
                  </a:ext>
                </a:extLst>
              </p:cNvPr>
              <p:cNvGraphicFramePr>
                <a:graphicFrameLocks noGrp="1"/>
              </p:cNvGraphicFramePr>
              <p:nvPr>
                <p:ph idx="1"/>
                <p:extLst>
                  <p:ext uri="{D42A27DB-BD31-4B8C-83A1-F6EECF244321}">
                    <p14:modId xmlns:p14="http://schemas.microsoft.com/office/powerpoint/2010/main" val="1142647934"/>
                  </p:ext>
                </p:extLst>
              </p:nvPr>
            </p:nvGraphicFramePr>
            <p:xfrm>
              <a:off x="838200" y="790833"/>
              <a:ext cx="10515600" cy="5141656"/>
            </p:xfrm>
            <a:graphic>
              <a:graphicData uri="http://schemas.microsoft.com/office/webextensions/webextension/2010/11">
                <we:webextensionref xmlns:we="http://schemas.microsoft.com/office/webextensions/webextension/2010/11" xmlns:r="http://schemas.openxmlformats.org/officeDocument/2006/relationships" r:id="rId2"/>
              </a:graphicData>
            </a:graphic>
          </p:graphicFrame>
        </mc:Choice>
        <mc:Fallback>
          <p:pic>
            <p:nvPicPr>
              <p:cNvPr id="5" name="Content Placeholder 4">
                <a:extLst>
                  <a:ext uri="{FF2B5EF4-FFF2-40B4-BE49-F238E27FC236}">
                    <a16:creationId xmlns:a16="http://schemas.microsoft.com/office/drawing/2014/main" id="{1072E8D8-0B4A-1DC2-D22D-35F236B145CF}"/>
                  </a:ext>
                </a:extLst>
              </p:cNvPr>
              <p:cNvPicPr>
                <a:picLocks noGrp="1" noRot="1" noChangeAspect="1" noMove="1" noResize="1" noEditPoints="1" noAdjustHandles="1" noChangeArrowheads="1" noChangeShapeType="1"/>
              </p:cNvPicPr>
              <p:nvPr/>
            </p:nvPicPr>
            <p:blipFill>
              <a:blip r:embed="rId3"/>
              <a:stretch>
                <a:fillRect/>
              </a:stretch>
            </p:blipFill>
            <p:spPr>
              <a:xfrm>
                <a:off x="838200" y="790833"/>
                <a:ext cx="10515600" cy="5141656"/>
              </a:xfrm>
              <a:prstGeom prst="rect">
                <a:avLst/>
              </a:prstGeom>
            </p:spPr>
          </p:pic>
        </mc:Fallback>
      </mc:AlternateContent>
      <p:sp>
        <p:nvSpPr>
          <p:cNvPr id="4" name="Slide Number Placeholder 3">
            <a:extLst>
              <a:ext uri="{FF2B5EF4-FFF2-40B4-BE49-F238E27FC236}">
                <a16:creationId xmlns:a16="http://schemas.microsoft.com/office/drawing/2014/main" id="{D27FC789-20A0-4504-84FE-A3CDA1808AFB}"/>
              </a:ext>
            </a:extLst>
          </p:cNvPr>
          <p:cNvSpPr>
            <a:spLocks noGrp="1"/>
          </p:cNvSpPr>
          <p:nvPr>
            <p:ph type="sldNum" sz="quarter" idx="12"/>
          </p:nvPr>
        </p:nvSpPr>
        <p:spPr/>
        <p:txBody>
          <a:bodyPr/>
          <a:lstStyle/>
          <a:p>
            <a:fld id="{C9E7B19F-562E-4687-915F-44F4066EA527}" type="slidenum">
              <a:rPr lang="fr-CA" smtClean="0"/>
              <a:pPr/>
              <a:t>18</a:t>
            </a:fld>
            <a:endParaRPr lang="fr-CA"/>
          </a:p>
        </p:txBody>
      </p:sp>
    </p:spTree>
    <p:extLst>
      <p:ext uri="{BB962C8B-B14F-4D97-AF65-F5344CB8AC3E}">
        <p14:creationId xmlns:p14="http://schemas.microsoft.com/office/powerpoint/2010/main" val="38901765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we="http://schemas.microsoft.com/office/webextensions/webextension/2010/11" xmlns:pca="http://schemas.microsoft.com/office/powerpoint/2013/contentapp" Requires="we pca">
          <p:graphicFrame>
            <p:nvGraphicFramePr>
              <p:cNvPr id="5" name="Content Placeholder 4">
                <a:extLst>
                  <a:ext uri="{FF2B5EF4-FFF2-40B4-BE49-F238E27FC236}">
                    <a16:creationId xmlns:a16="http://schemas.microsoft.com/office/drawing/2014/main" id="{EBE4FBDE-00C9-31A7-6113-66CDC85BEAFA}"/>
                  </a:ext>
                </a:extLst>
              </p:cNvPr>
              <p:cNvGraphicFramePr>
                <a:graphicFrameLocks noGrp="1"/>
              </p:cNvGraphicFramePr>
              <p:nvPr>
                <p:ph idx="1"/>
                <p:extLst>
                  <p:ext uri="{D42A27DB-BD31-4B8C-83A1-F6EECF244321}">
                    <p14:modId xmlns:p14="http://schemas.microsoft.com/office/powerpoint/2010/main" val="4272120638"/>
                  </p:ext>
                </p:extLst>
              </p:nvPr>
            </p:nvGraphicFramePr>
            <p:xfrm>
              <a:off x="838200" y="210065"/>
              <a:ext cx="10515600" cy="5722423"/>
            </p:xfrm>
            <a:graphic>
              <a:graphicData uri="http://schemas.microsoft.com/office/webextensions/webextension/2010/11">
                <we:webextensionref xmlns:we="http://schemas.microsoft.com/office/webextensions/webextension/2010/11" xmlns:r="http://schemas.openxmlformats.org/officeDocument/2006/relationships" r:id="rId2"/>
              </a:graphicData>
            </a:graphic>
          </p:graphicFrame>
        </mc:Choice>
        <mc:Fallback>
          <p:pic>
            <p:nvPicPr>
              <p:cNvPr id="5" name="Content Placeholder 4">
                <a:extLst>
                  <a:ext uri="{FF2B5EF4-FFF2-40B4-BE49-F238E27FC236}">
                    <a16:creationId xmlns:a16="http://schemas.microsoft.com/office/drawing/2014/main" id="{EBE4FBDE-00C9-31A7-6113-66CDC85BEAFA}"/>
                  </a:ext>
                </a:extLst>
              </p:cNvPr>
              <p:cNvPicPr>
                <a:picLocks noGrp="1" noRot="1" noChangeAspect="1" noMove="1" noResize="1" noEditPoints="1" noAdjustHandles="1" noChangeArrowheads="1" noChangeShapeType="1"/>
              </p:cNvPicPr>
              <p:nvPr/>
            </p:nvPicPr>
            <p:blipFill>
              <a:blip r:embed="rId3"/>
              <a:stretch>
                <a:fillRect/>
              </a:stretch>
            </p:blipFill>
            <p:spPr>
              <a:xfrm>
                <a:off x="838200" y="210065"/>
                <a:ext cx="10515600" cy="5722423"/>
              </a:xfrm>
              <a:prstGeom prst="rect">
                <a:avLst/>
              </a:prstGeom>
            </p:spPr>
          </p:pic>
        </mc:Fallback>
      </mc:AlternateContent>
      <p:sp>
        <p:nvSpPr>
          <p:cNvPr id="4" name="Slide Number Placeholder 3">
            <a:extLst>
              <a:ext uri="{FF2B5EF4-FFF2-40B4-BE49-F238E27FC236}">
                <a16:creationId xmlns:a16="http://schemas.microsoft.com/office/drawing/2014/main" id="{467A1995-D1AF-6208-8FF1-0E339DE091E9}"/>
              </a:ext>
            </a:extLst>
          </p:cNvPr>
          <p:cNvSpPr>
            <a:spLocks noGrp="1"/>
          </p:cNvSpPr>
          <p:nvPr>
            <p:ph type="sldNum" sz="quarter" idx="12"/>
          </p:nvPr>
        </p:nvSpPr>
        <p:spPr/>
        <p:txBody>
          <a:bodyPr/>
          <a:lstStyle/>
          <a:p>
            <a:fld id="{C9E7B19F-562E-4687-915F-44F4066EA527}" type="slidenum">
              <a:rPr lang="fr-CA" smtClean="0"/>
              <a:pPr/>
              <a:t>19</a:t>
            </a:fld>
            <a:endParaRPr lang="fr-CA"/>
          </a:p>
        </p:txBody>
      </p:sp>
    </p:spTree>
    <p:extLst>
      <p:ext uri="{BB962C8B-B14F-4D97-AF65-F5344CB8AC3E}">
        <p14:creationId xmlns:p14="http://schemas.microsoft.com/office/powerpoint/2010/main" val="14970587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CFEE6C-8F89-4EDD-BBA6-AEA4AEE22B84}"/>
              </a:ext>
            </a:extLst>
          </p:cNvPr>
          <p:cNvSpPr>
            <a:spLocks noGrp="1"/>
          </p:cNvSpPr>
          <p:nvPr>
            <p:ph type="title"/>
            <p:custDataLst>
              <p:tags r:id="rId1"/>
            </p:custDataLst>
          </p:nvPr>
        </p:nvSpPr>
        <p:spPr/>
        <p:txBody>
          <a:bodyPr/>
          <a:lstStyle/>
          <a:p>
            <a:r>
              <a:rPr lang="fr-CA" sz="4000" dirty="0"/>
              <a:t>Objectif de la séance</a:t>
            </a:r>
            <a:endParaRPr lang="en-CA" sz="4000" dirty="0"/>
          </a:p>
        </p:txBody>
      </p:sp>
      <p:sp>
        <p:nvSpPr>
          <p:cNvPr id="3" name="Content Placeholder 2">
            <a:extLst>
              <a:ext uri="{FF2B5EF4-FFF2-40B4-BE49-F238E27FC236}">
                <a16:creationId xmlns:a16="http://schemas.microsoft.com/office/drawing/2014/main" id="{15AB2BC7-19E5-4408-9F4D-527871B393BE}"/>
              </a:ext>
            </a:extLst>
          </p:cNvPr>
          <p:cNvSpPr>
            <a:spLocks noGrp="1"/>
          </p:cNvSpPr>
          <p:nvPr>
            <p:ph idx="1"/>
            <p:custDataLst>
              <p:tags r:id="rId2"/>
            </p:custDataLst>
          </p:nvPr>
        </p:nvSpPr>
        <p:spPr>
          <a:xfrm>
            <a:off x="838200" y="1825625"/>
            <a:ext cx="10515600" cy="3673301"/>
          </a:xfrm>
        </p:spPr>
        <p:txBody>
          <a:bodyPr>
            <a:normAutofit/>
          </a:bodyPr>
          <a:lstStyle/>
          <a:p>
            <a:pPr>
              <a:lnSpc>
                <a:spcPct val="107000"/>
              </a:lnSpc>
              <a:spcAft>
                <a:spcPts val="800"/>
              </a:spcAft>
            </a:pPr>
            <a:r>
              <a:rPr lang="fr-FR" dirty="0">
                <a:effectLst/>
                <a:ea typeface="Calibri" panose="020F0502020204030204" pitchFamily="34" charset="0"/>
                <a:cs typeface="Times New Roman" panose="02020603050405020304" pitchFamily="18" charset="0"/>
              </a:rPr>
              <a:t>Fournir un aperçu </a:t>
            </a:r>
            <a:r>
              <a:rPr lang="fr-CA" dirty="0">
                <a:effectLst/>
                <a:ea typeface="Calibri" panose="020F0502020204030204" pitchFamily="34" charset="0"/>
                <a:cs typeface="Times New Roman" panose="02020603050405020304" pitchFamily="18" charset="0"/>
              </a:rPr>
              <a:t>des</a:t>
            </a:r>
            <a:r>
              <a:rPr lang="fr-FR" dirty="0">
                <a:effectLst/>
                <a:ea typeface="Calibri" panose="020F0502020204030204" pitchFamily="34" charset="0"/>
                <a:cs typeface="Times New Roman" panose="02020603050405020304" pitchFamily="18" charset="0"/>
              </a:rPr>
              <a:t> étapes et des exigences pour effectuer une </a:t>
            </a:r>
            <a:r>
              <a:rPr lang="fr-CA" dirty="0">
                <a:cs typeface="Times New Roman" panose="02020603050405020304" pitchFamily="18" charset="0"/>
              </a:rPr>
              <a:t>Sélection des fonctionnaires aux fins de maintien en poste ou de mise en disponibilité </a:t>
            </a:r>
            <a:r>
              <a:rPr lang="fr-FR" dirty="0">
                <a:effectLst/>
                <a:ea typeface="Calibri" panose="020F0502020204030204" pitchFamily="34" charset="0"/>
                <a:cs typeface="Times New Roman" panose="02020603050405020304" pitchFamily="18" charset="0"/>
              </a:rPr>
              <a:t>(SMPMD) dans le contexte du réaménagement des effectifs (RE).</a:t>
            </a:r>
            <a:endParaRPr lang="fr-CA" dirty="0"/>
          </a:p>
        </p:txBody>
      </p:sp>
      <p:sp>
        <p:nvSpPr>
          <p:cNvPr id="5" name="Slide Number Placeholder 4">
            <a:extLst>
              <a:ext uri="{FF2B5EF4-FFF2-40B4-BE49-F238E27FC236}">
                <a16:creationId xmlns:a16="http://schemas.microsoft.com/office/drawing/2014/main" id="{5729D80C-B123-C9E6-2623-B75D1038C770}"/>
              </a:ext>
            </a:extLst>
          </p:cNvPr>
          <p:cNvSpPr>
            <a:spLocks noGrp="1"/>
          </p:cNvSpPr>
          <p:nvPr>
            <p:ph type="sldNum" sz="quarter" idx="12"/>
            <p:custDataLst>
              <p:tags r:id="rId3"/>
            </p:custDataLst>
          </p:nvPr>
        </p:nvSpPr>
        <p:spPr/>
        <p:txBody>
          <a:bodyPr/>
          <a:lstStyle/>
          <a:p>
            <a:fld id="{C9E7B19F-562E-4687-915F-44F4066EA527}" type="slidenum">
              <a:rPr lang="fr-CA" smtClean="0"/>
              <a:pPr/>
              <a:t>2</a:t>
            </a:fld>
            <a:endParaRPr lang="fr-CA"/>
          </a:p>
        </p:txBody>
      </p:sp>
    </p:spTree>
    <p:extLst>
      <p:ext uri="{BB962C8B-B14F-4D97-AF65-F5344CB8AC3E}">
        <p14:creationId xmlns:p14="http://schemas.microsoft.com/office/powerpoint/2010/main" val="38942649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we="http://schemas.microsoft.com/office/webextensions/webextension/2010/11" xmlns:pca="http://schemas.microsoft.com/office/powerpoint/2013/contentapp" Requires="we pca">
          <p:graphicFrame>
            <p:nvGraphicFramePr>
              <p:cNvPr id="5" name="Content Placeholder 4">
                <a:extLst>
                  <a:ext uri="{FF2B5EF4-FFF2-40B4-BE49-F238E27FC236}">
                    <a16:creationId xmlns:a16="http://schemas.microsoft.com/office/drawing/2014/main" id="{24E21947-3BFB-39CE-B96F-5A095448ECA0}"/>
                  </a:ext>
                </a:extLst>
              </p:cNvPr>
              <p:cNvGraphicFramePr>
                <a:graphicFrameLocks noGrp="1"/>
              </p:cNvGraphicFramePr>
              <p:nvPr>
                <p:ph idx="1"/>
                <p:extLst>
                  <p:ext uri="{D42A27DB-BD31-4B8C-83A1-F6EECF244321}">
                    <p14:modId xmlns:p14="http://schemas.microsoft.com/office/powerpoint/2010/main" val="1300053093"/>
                  </p:ext>
                </p:extLst>
              </p:nvPr>
            </p:nvGraphicFramePr>
            <p:xfrm>
              <a:off x="838199" y="420131"/>
              <a:ext cx="10937789" cy="5512358"/>
            </p:xfrm>
            <a:graphic>
              <a:graphicData uri="http://schemas.microsoft.com/office/webextensions/webextension/2010/11">
                <we:webextensionref xmlns:we="http://schemas.microsoft.com/office/webextensions/webextension/2010/11" xmlns:r="http://schemas.openxmlformats.org/officeDocument/2006/relationships" r:id="rId3"/>
              </a:graphicData>
            </a:graphic>
          </p:graphicFrame>
        </mc:Choice>
        <mc:Fallback>
          <p:pic>
            <p:nvPicPr>
              <p:cNvPr id="5" name="Content Placeholder 4">
                <a:extLst>
                  <a:ext uri="{FF2B5EF4-FFF2-40B4-BE49-F238E27FC236}">
                    <a16:creationId xmlns:a16="http://schemas.microsoft.com/office/drawing/2014/main" id="{24E21947-3BFB-39CE-B96F-5A095448ECA0}"/>
                  </a:ext>
                </a:extLst>
              </p:cNvPr>
              <p:cNvPicPr>
                <a:picLocks noGrp="1" noRot="1" noChangeAspect="1" noMove="1" noResize="1" noEditPoints="1" noAdjustHandles="1" noChangeArrowheads="1" noChangeShapeType="1"/>
              </p:cNvPicPr>
              <p:nvPr/>
            </p:nvPicPr>
            <p:blipFill>
              <a:blip r:embed="rId4"/>
              <a:stretch>
                <a:fillRect/>
              </a:stretch>
            </p:blipFill>
            <p:spPr>
              <a:xfrm>
                <a:off x="838199" y="420131"/>
                <a:ext cx="10937789" cy="5512358"/>
              </a:xfrm>
              <a:prstGeom prst="rect">
                <a:avLst/>
              </a:prstGeom>
            </p:spPr>
          </p:pic>
        </mc:Fallback>
      </mc:AlternateContent>
      <p:sp>
        <p:nvSpPr>
          <p:cNvPr id="4" name="Slide Number Placeholder 3">
            <a:extLst>
              <a:ext uri="{FF2B5EF4-FFF2-40B4-BE49-F238E27FC236}">
                <a16:creationId xmlns:a16="http://schemas.microsoft.com/office/drawing/2014/main" id="{90AECEC7-3422-FBD1-0B54-F8535511E0F3}"/>
              </a:ext>
            </a:extLst>
          </p:cNvPr>
          <p:cNvSpPr>
            <a:spLocks noGrp="1"/>
          </p:cNvSpPr>
          <p:nvPr>
            <p:ph type="sldNum" sz="quarter" idx="12"/>
          </p:nvPr>
        </p:nvSpPr>
        <p:spPr/>
        <p:txBody>
          <a:bodyPr/>
          <a:lstStyle/>
          <a:p>
            <a:fld id="{C9E7B19F-562E-4687-915F-44F4066EA527}" type="slidenum">
              <a:rPr lang="fr-CA" smtClean="0"/>
              <a:pPr/>
              <a:t>20</a:t>
            </a:fld>
            <a:endParaRPr lang="fr-CA"/>
          </a:p>
        </p:txBody>
      </p:sp>
    </p:spTree>
    <p:extLst>
      <p:ext uri="{BB962C8B-B14F-4D97-AF65-F5344CB8AC3E}">
        <p14:creationId xmlns:p14="http://schemas.microsoft.com/office/powerpoint/2010/main" val="24372601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we="http://schemas.microsoft.com/office/webextensions/webextension/2010/11" xmlns:pca="http://schemas.microsoft.com/office/powerpoint/2013/contentapp" Requires="we pca">
          <p:graphicFrame>
            <p:nvGraphicFramePr>
              <p:cNvPr id="5" name="Content Placeholder 4">
                <a:extLst>
                  <a:ext uri="{FF2B5EF4-FFF2-40B4-BE49-F238E27FC236}">
                    <a16:creationId xmlns:a16="http://schemas.microsoft.com/office/drawing/2014/main" id="{ABFC46B2-5207-174D-EB42-E5995B395FB7}"/>
                  </a:ext>
                </a:extLst>
              </p:cNvPr>
              <p:cNvGraphicFramePr>
                <a:graphicFrameLocks noGrp="1"/>
              </p:cNvGraphicFramePr>
              <p:nvPr>
                <p:ph idx="1"/>
                <p:extLst>
                  <p:ext uri="{D42A27DB-BD31-4B8C-83A1-F6EECF244321}">
                    <p14:modId xmlns:p14="http://schemas.microsoft.com/office/powerpoint/2010/main" val="223122913"/>
                  </p:ext>
                </p:extLst>
              </p:nvPr>
            </p:nvGraphicFramePr>
            <p:xfrm>
              <a:off x="838200" y="790833"/>
              <a:ext cx="11163300" cy="5141656"/>
            </p:xfrm>
            <a:graphic>
              <a:graphicData uri="http://schemas.microsoft.com/office/webextensions/webextension/2010/11">
                <we:webextensionref xmlns:we="http://schemas.microsoft.com/office/webextensions/webextension/2010/11" xmlns:r="http://schemas.openxmlformats.org/officeDocument/2006/relationships" r:id="rId2"/>
              </a:graphicData>
            </a:graphic>
          </p:graphicFrame>
        </mc:Choice>
        <mc:Fallback>
          <p:pic>
            <p:nvPicPr>
              <p:cNvPr id="5" name="Content Placeholder 4">
                <a:extLst>
                  <a:ext uri="{FF2B5EF4-FFF2-40B4-BE49-F238E27FC236}">
                    <a16:creationId xmlns:a16="http://schemas.microsoft.com/office/drawing/2014/main" id="{ABFC46B2-5207-174D-EB42-E5995B395FB7}"/>
                  </a:ext>
                </a:extLst>
              </p:cNvPr>
              <p:cNvPicPr>
                <a:picLocks noGrp="1" noRot="1" noChangeAspect="1" noMove="1" noResize="1" noEditPoints="1" noAdjustHandles="1" noChangeArrowheads="1" noChangeShapeType="1"/>
              </p:cNvPicPr>
              <p:nvPr/>
            </p:nvPicPr>
            <p:blipFill>
              <a:blip r:embed="rId3"/>
              <a:stretch>
                <a:fillRect/>
              </a:stretch>
            </p:blipFill>
            <p:spPr>
              <a:xfrm>
                <a:off x="838200" y="790833"/>
                <a:ext cx="11163300" cy="5141656"/>
              </a:xfrm>
              <a:prstGeom prst="rect">
                <a:avLst/>
              </a:prstGeom>
            </p:spPr>
          </p:pic>
        </mc:Fallback>
      </mc:AlternateContent>
      <p:sp>
        <p:nvSpPr>
          <p:cNvPr id="4" name="Slide Number Placeholder 3">
            <a:extLst>
              <a:ext uri="{FF2B5EF4-FFF2-40B4-BE49-F238E27FC236}">
                <a16:creationId xmlns:a16="http://schemas.microsoft.com/office/drawing/2014/main" id="{03FBEE52-A8C2-79B2-4A89-A87F9C2D2E49}"/>
              </a:ext>
            </a:extLst>
          </p:cNvPr>
          <p:cNvSpPr>
            <a:spLocks noGrp="1"/>
          </p:cNvSpPr>
          <p:nvPr>
            <p:ph type="sldNum" sz="quarter" idx="12"/>
          </p:nvPr>
        </p:nvSpPr>
        <p:spPr/>
        <p:txBody>
          <a:bodyPr/>
          <a:lstStyle/>
          <a:p>
            <a:fld id="{C9E7B19F-562E-4687-915F-44F4066EA527}" type="slidenum">
              <a:rPr lang="fr-CA" smtClean="0"/>
              <a:pPr/>
              <a:t>21</a:t>
            </a:fld>
            <a:endParaRPr lang="fr-CA"/>
          </a:p>
        </p:txBody>
      </p:sp>
    </p:spTree>
    <p:extLst>
      <p:ext uri="{BB962C8B-B14F-4D97-AF65-F5344CB8AC3E}">
        <p14:creationId xmlns:p14="http://schemas.microsoft.com/office/powerpoint/2010/main" val="28394648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we="http://schemas.microsoft.com/office/webextensions/webextension/2010/11" xmlns:pca="http://schemas.microsoft.com/office/powerpoint/2013/contentapp" Requires="we pca">
          <p:graphicFrame>
            <p:nvGraphicFramePr>
              <p:cNvPr id="5" name="Content Placeholder 4">
                <a:extLst>
                  <a:ext uri="{FF2B5EF4-FFF2-40B4-BE49-F238E27FC236}">
                    <a16:creationId xmlns:a16="http://schemas.microsoft.com/office/drawing/2014/main" id="{063DD364-B289-EE90-FF1F-580E1724CBE2}"/>
                  </a:ext>
                </a:extLst>
              </p:cNvPr>
              <p:cNvGraphicFramePr>
                <a:graphicFrameLocks noGrp="1"/>
              </p:cNvGraphicFramePr>
              <p:nvPr>
                <p:ph idx="1"/>
                <p:extLst>
                  <p:ext uri="{D42A27DB-BD31-4B8C-83A1-F6EECF244321}">
                    <p14:modId xmlns:p14="http://schemas.microsoft.com/office/powerpoint/2010/main" val="1906091148"/>
                  </p:ext>
                </p:extLst>
              </p:nvPr>
            </p:nvGraphicFramePr>
            <p:xfrm>
              <a:off x="838200" y="803189"/>
              <a:ext cx="11353800" cy="5129299"/>
            </p:xfrm>
            <a:graphic>
              <a:graphicData uri="http://schemas.microsoft.com/office/webextensions/webextension/2010/11">
                <we:webextensionref xmlns:we="http://schemas.microsoft.com/office/webextensions/webextension/2010/11" xmlns:r="http://schemas.openxmlformats.org/officeDocument/2006/relationships" r:id="rId3"/>
              </a:graphicData>
            </a:graphic>
          </p:graphicFrame>
        </mc:Choice>
        <mc:Fallback>
          <p:pic>
            <p:nvPicPr>
              <p:cNvPr id="5" name="Content Placeholder 4">
                <a:extLst>
                  <a:ext uri="{FF2B5EF4-FFF2-40B4-BE49-F238E27FC236}">
                    <a16:creationId xmlns:a16="http://schemas.microsoft.com/office/drawing/2014/main" id="{063DD364-B289-EE90-FF1F-580E1724CBE2}"/>
                  </a:ext>
                </a:extLst>
              </p:cNvPr>
              <p:cNvPicPr>
                <a:picLocks noGrp="1" noRot="1" noChangeAspect="1" noMove="1" noResize="1" noEditPoints="1" noAdjustHandles="1" noChangeArrowheads="1" noChangeShapeType="1"/>
              </p:cNvPicPr>
              <p:nvPr/>
            </p:nvPicPr>
            <p:blipFill>
              <a:blip r:embed="rId4"/>
              <a:stretch>
                <a:fillRect/>
              </a:stretch>
            </p:blipFill>
            <p:spPr>
              <a:xfrm>
                <a:off x="838200" y="803189"/>
                <a:ext cx="11353800" cy="5129299"/>
              </a:xfrm>
              <a:prstGeom prst="rect">
                <a:avLst/>
              </a:prstGeom>
            </p:spPr>
          </p:pic>
        </mc:Fallback>
      </mc:AlternateContent>
      <p:sp>
        <p:nvSpPr>
          <p:cNvPr id="4" name="Slide Number Placeholder 3">
            <a:extLst>
              <a:ext uri="{FF2B5EF4-FFF2-40B4-BE49-F238E27FC236}">
                <a16:creationId xmlns:a16="http://schemas.microsoft.com/office/drawing/2014/main" id="{1FEA9727-A821-A108-D5E0-5378F805255D}"/>
              </a:ext>
            </a:extLst>
          </p:cNvPr>
          <p:cNvSpPr>
            <a:spLocks noGrp="1"/>
          </p:cNvSpPr>
          <p:nvPr>
            <p:ph type="sldNum" sz="quarter" idx="12"/>
          </p:nvPr>
        </p:nvSpPr>
        <p:spPr/>
        <p:txBody>
          <a:bodyPr/>
          <a:lstStyle/>
          <a:p>
            <a:fld id="{C9E7B19F-562E-4687-915F-44F4066EA527}" type="slidenum">
              <a:rPr lang="fr-CA" smtClean="0"/>
              <a:pPr/>
              <a:t>22</a:t>
            </a:fld>
            <a:endParaRPr lang="fr-CA"/>
          </a:p>
        </p:txBody>
      </p:sp>
    </p:spTree>
    <p:extLst>
      <p:ext uri="{BB962C8B-B14F-4D97-AF65-F5344CB8AC3E}">
        <p14:creationId xmlns:p14="http://schemas.microsoft.com/office/powerpoint/2010/main" val="24854257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252638-532F-D88E-858F-63388E02986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A5DFEE-7605-AF88-B733-9F942DFEEAF5}"/>
              </a:ext>
            </a:extLst>
          </p:cNvPr>
          <p:cNvSpPr>
            <a:spLocks noGrp="1"/>
          </p:cNvSpPr>
          <p:nvPr>
            <p:ph type="title"/>
          </p:nvPr>
        </p:nvSpPr>
        <p:spPr/>
        <p:txBody>
          <a:bodyPr>
            <a:normAutofit/>
          </a:bodyPr>
          <a:lstStyle/>
          <a:p>
            <a:r>
              <a:rPr lang="fr-CA" sz="3600" dirty="0"/>
              <a:t>Sections clés du REFP – Mise en disponibilité (1 de 2)</a:t>
            </a:r>
            <a:endParaRPr lang="en-CA" sz="3600" dirty="0"/>
          </a:p>
        </p:txBody>
      </p:sp>
      <p:graphicFrame>
        <p:nvGraphicFramePr>
          <p:cNvPr id="8" name="Content Placeholder 7">
            <a:extLst>
              <a:ext uri="{FF2B5EF4-FFF2-40B4-BE49-F238E27FC236}">
                <a16:creationId xmlns:a16="http://schemas.microsoft.com/office/drawing/2014/main" id="{C2F72EB5-3463-D180-95D8-6E61EF1D2FBA}"/>
              </a:ext>
            </a:extLst>
          </p:cNvPr>
          <p:cNvGraphicFramePr>
            <a:graphicFrameLocks noGrp="1"/>
          </p:cNvGraphicFramePr>
          <p:nvPr>
            <p:ph idx="1"/>
            <p:extLst>
              <p:ext uri="{D42A27DB-BD31-4B8C-83A1-F6EECF244321}">
                <p14:modId xmlns:p14="http://schemas.microsoft.com/office/powerpoint/2010/main" val="2579101395"/>
              </p:ext>
            </p:extLst>
          </p:nvPr>
        </p:nvGraphicFramePr>
        <p:xfrm>
          <a:off x="962024" y="1771650"/>
          <a:ext cx="10048875" cy="3317240"/>
        </p:xfrm>
        <a:graphic>
          <a:graphicData uri="http://schemas.openxmlformats.org/drawingml/2006/table">
            <a:tbl>
              <a:tblPr firstRow="1" bandRow="1">
                <a:tableStyleId>{21E4AEA4-8DFA-4A89-87EB-49C32662AFE0}</a:tableStyleId>
              </a:tblPr>
              <a:tblGrid>
                <a:gridCol w="8049629">
                  <a:extLst>
                    <a:ext uri="{9D8B030D-6E8A-4147-A177-3AD203B41FA5}">
                      <a16:colId xmlns:a16="http://schemas.microsoft.com/office/drawing/2014/main" val="3662446400"/>
                    </a:ext>
                  </a:extLst>
                </a:gridCol>
                <a:gridCol w="1999246">
                  <a:extLst>
                    <a:ext uri="{9D8B030D-6E8A-4147-A177-3AD203B41FA5}">
                      <a16:colId xmlns:a16="http://schemas.microsoft.com/office/drawing/2014/main" val="51279563"/>
                    </a:ext>
                  </a:extLst>
                </a:gridCol>
              </a:tblGrid>
              <a:tr h="414655">
                <a:tc>
                  <a:txBody>
                    <a:bodyPr/>
                    <a:lstStyle/>
                    <a:p>
                      <a:r>
                        <a:rPr lang="fr-CA" sz="2000" b="0" dirty="0">
                          <a:latin typeface="Segoe UI" panose="020B0502040204020203" pitchFamily="34" charset="0"/>
                          <a:cs typeface="Segoe UI" panose="020B0502040204020203" pitchFamily="34" charset="0"/>
                        </a:rPr>
                        <a:t>Section</a:t>
                      </a:r>
                      <a:endParaRPr lang="en-CA" sz="2000" b="0" dirty="0">
                        <a:latin typeface="Segoe UI" panose="020B0502040204020203" pitchFamily="34" charset="0"/>
                        <a:cs typeface="Segoe UI" panose="020B0502040204020203" pitchFamily="34" charset="0"/>
                      </a:endParaRPr>
                    </a:p>
                  </a:txBody>
                  <a:tcPr/>
                </a:tc>
                <a:tc>
                  <a:txBody>
                    <a:bodyPr/>
                    <a:lstStyle/>
                    <a:p>
                      <a:r>
                        <a:rPr lang="fr-CA" sz="2000" b="0" dirty="0">
                          <a:latin typeface="Segoe UI" panose="020B0502040204020203" pitchFamily="34" charset="0"/>
                          <a:cs typeface="Segoe UI" panose="020B0502040204020203" pitchFamily="34" charset="0"/>
                        </a:rPr>
                        <a:t>Référence</a:t>
                      </a:r>
                      <a:endParaRPr lang="en-CA" sz="2000" b="0" dirty="0">
                        <a:latin typeface="Segoe UI" panose="020B0502040204020203" pitchFamily="34" charset="0"/>
                        <a:cs typeface="Segoe UI" panose="020B0502040204020203" pitchFamily="34" charset="0"/>
                      </a:endParaRPr>
                    </a:p>
                  </a:txBody>
                  <a:tcPr/>
                </a:tc>
                <a:extLst>
                  <a:ext uri="{0D108BD9-81ED-4DB2-BD59-A6C34878D82A}">
                    <a16:rowId xmlns:a16="http://schemas.microsoft.com/office/drawing/2014/main" val="1619903857"/>
                  </a:ext>
                </a:extLst>
              </a:tr>
              <a:tr h="414655">
                <a:tc>
                  <a:txBody>
                    <a:bodyPr/>
                    <a:lstStyle/>
                    <a:p>
                      <a:r>
                        <a:rPr lang="fr-CA" sz="2000" dirty="0">
                          <a:solidFill>
                            <a:schemeClr val="tx1">
                              <a:lumMod val="50000"/>
                            </a:schemeClr>
                          </a:solidFill>
                          <a:latin typeface="Segoe UI" panose="020B0502040204020203" pitchFamily="34" charset="0"/>
                          <a:cs typeface="Segoe UI" panose="020B0502040204020203" pitchFamily="34" charset="0"/>
                        </a:rPr>
                        <a:t>Avis</a:t>
                      </a:r>
                      <a:endParaRPr lang="en-CA" sz="2000" dirty="0">
                        <a:solidFill>
                          <a:schemeClr val="tx1">
                            <a:lumMod val="50000"/>
                          </a:schemeClr>
                        </a:solidFill>
                        <a:latin typeface="Segoe UI" panose="020B0502040204020203" pitchFamily="34" charset="0"/>
                        <a:cs typeface="Segoe UI" panose="020B0502040204020203" pitchFamily="34" charset="0"/>
                      </a:endParaRPr>
                    </a:p>
                  </a:txBody>
                  <a:tcPr/>
                </a:tc>
                <a:tc>
                  <a:txBody>
                    <a:bodyPr/>
                    <a:lstStyle/>
                    <a:p>
                      <a:r>
                        <a:rPr lang="fr-CA" sz="2000" dirty="0">
                          <a:solidFill>
                            <a:schemeClr val="tx1">
                              <a:lumMod val="50000"/>
                            </a:schemeClr>
                          </a:solidFill>
                          <a:latin typeface="Segoe UI" panose="020B0502040204020203" pitchFamily="34" charset="0"/>
                          <a:cs typeface="Segoe UI" panose="020B0502040204020203" pitchFamily="34" charset="0"/>
                        </a:rPr>
                        <a:t>REFP 21(1)</a:t>
                      </a:r>
                      <a:endParaRPr lang="en-CA" sz="2000" dirty="0">
                        <a:solidFill>
                          <a:schemeClr val="tx1">
                            <a:lumMod val="50000"/>
                          </a:schemeClr>
                        </a:solidFill>
                        <a:latin typeface="Segoe UI" panose="020B0502040204020203" pitchFamily="34" charset="0"/>
                        <a:cs typeface="Segoe UI" panose="020B0502040204020203" pitchFamily="34" charset="0"/>
                      </a:endParaRPr>
                    </a:p>
                  </a:txBody>
                  <a:tcPr/>
                </a:tc>
                <a:extLst>
                  <a:ext uri="{0D108BD9-81ED-4DB2-BD59-A6C34878D82A}">
                    <a16:rowId xmlns:a16="http://schemas.microsoft.com/office/drawing/2014/main" val="1408138540"/>
                  </a:ext>
                </a:extLst>
              </a:tr>
              <a:tr h="414655">
                <a:tc>
                  <a:txBody>
                    <a:bodyPr/>
                    <a:lstStyle/>
                    <a:p>
                      <a:r>
                        <a:rPr lang="fr-CA" sz="2000" dirty="0">
                          <a:solidFill>
                            <a:schemeClr val="tx1">
                              <a:lumMod val="50000"/>
                            </a:schemeClr>
                          </a:solidFill>
                          <a:latin typeface="Segoe UI" panose="020B0502040204020203" pitchFamily="34" charset="0"/>
                          <a:cs typeface="Segoe UI" panose="020B0502040204020203" pitchFamily="34" charset="0"/>
                        </a:rPr>
                        <a:t>Fonctionnaires maintenus en poste</a:t>
                      </a:r>
                      <a:endParaRPr lang="en-CA" sz="2000" dirty="0">
                        <a:solidFill>
                          <a:schemeClr val="tx1">
                            <a:lumMod val="50000"/>
                          </a:schemeClr>
                        </a:solidFill>
                        <a:latin typeface="Segoe UI" panose="020B0502040204020203" pitchFamily="34" charset="0"/>
                        <a:cs typeface="Segoe UI" panose="020B0502040204020203" pitchFamily="34" charset="0"/>
                      </a:endParaRPr>
                    </a:p>
                  </a:txBody>
                  <a:tcPr/>
                </a:tc>
                <a:tc>
                  <a:txBody>
                    <a:bodyPr/>
                    <a:lstStyle/>
                    <a:p>
                      <a:r>
                        <a:rPr lang="fr-CA" sz="2000" dirty="0">
                          <a:solidFill>
                            <a:schemeClr val="tx1">
                              <a:lumMod val="50000"/>
                            </a:schemeClr>
                          </a:solidFill>
                          <a:latin typeface="Segoe UI" panose="020B0502040204020203" pitchFamily="34" charset="0"/>
                          <a:cs typeface="Segoe UI" panose="020B0502040204020203" pitchFamily="34" charset="0"/>
                        </a:rPr>
                        <a:t>REFP 21(2)</a:t>
                      </a:r>
                      <a:endParaRPr lang="en-CA" sz="2000" dirty="0">
                        <a:solidFill>
                          <a:schemeClr val="tx1">
                            <a:lumMod val="50000"/>
                          </a:schemeClr>
                        </a:solidFill>
                        <a:latin typeface="Segoe UI" panose="020B0502040204020203" pitchFamily="34" charset="0"/>
                        <a:cs typeface="Segoe UI" panose="020B0502040204020203" pitchFamily="34" charset="0"/>
                      </a:endParaRPr>
                    </a:p>
                  </a:txBody>
                  <a:tcPr/>
                </a:tc>
                <a:extLst>
                  <a:ext uri="{0D108BD9-81ED-4DB2-BD59-A6C34878D82A}">
                    <a16:rowId xmlns:a16="http://schemas.microsoft.com/office/drawing/2014/main" val="3548470267"/>
                  </a:ext>
                </a:extLst>
              </a:tr>
              <a:tr h="414655">
                <a:tc>
                  <a:txBody>
                    <a:bodyPr/>
                    <a:lstStyle/>
                    <a:p>
                      <a:r>
                        <a:rPr lang="fr-CA" sz="2000" dirty="0">
                          <a:solidFill>
                            <a:schemeClr val="tx1">
                              <a:lumMod val="50000"/>
                            </a:schemeClr>
                          </a:solidFill>
                          <a:latin typeface="Segoe UI" panose="020B0502040204020203" pitchFamily="34" charset="0"/>
                          <a:cs typeface="Segoe UI" panose="020B0502040204020203" pitchFamily="34" charset="0"/>
                        </a:rPr>
                        <a:t>Non-application – durée déterminée</a:t>
                      </a:r>
                      <a:endParaRPr lang="en-CA" sz="2000" dirty="0">
                        <a:solidFill>
                          <a:schemeClr val="tx1">
                            <a:lumMod val="50000"/>
                          </a:schemeClr>
                        </a:solidFill>
                        <a:latin typeface="Segoe UI" panose="020B0502040204020203" pitchFamily="34" charset="0"/>
                        <a:cs typeface="Segoe UI" panose="020B0502040204020203" pitchFamily="34" charset="0"/>
                      </a:endParaRPr>
                    </a:p>
                  </a:txBody>
                  <a:tcPr/>
                </a:tc>
                <a:tc>
                  <a:txBody>
                    <a:bodyPr/>
                    <a:lstStyle/>
                    <a:p>
                      <a:r>
                        <a:rPr lang="fr-CA" sz="2000" dirty="0">
                          <a:solidFill>
                            <a:schemeClr val="tx1">
                              <a:lumMod val="50000"/>
                            </a:schemeClr>
                          </a:solidFill>
                          <a:latin typeface="Segoe UI" panose="020B0502040204020203" pitchFamily="34" charset="0"/>
                          <a:cs typeface="Segoe UI" panose="020B0502040204020203" pitchFamily="34" charset="0"/>
                        </a:rPr>
                        <a:t>REFP 21(3)</a:t>
                      </a:r>
                      <a:endParaRPr lang="en-CA" sz="2000" dirty="0">
                        <a:solidFill>
                          <a:schemeClr val="tx1">
                            <a:lumMod val="50000"/>
                          </a:schemeClr>
                        </a:solidFill>
                        <a:latin typeface="Segoe UI" panose="020B0502040204020203" pitchFamily="34" charset="0"/>
                        <a:cs typeface="Segoe UI" panose="020B0502040204020203" pitchFamily="34" charset="0"/>
                      </a:endParaRPr>
                    </a:p>
                  </a:txBody>
                  <a:tcPr/>
                </a:tc>
                <a:extLst>
                  <a:ext uri="{0D108BD9-81ED-4DB2-BD59-A6C34878D82A}">
                    <a16:rowId xmlns:a16="http://schemas.microsoft.com/office/drawing/2014/main" val="1514229258"/>
                  </a:ext>
                </a:extLst>
              </a:tr>
              <a:tr h="414655">
                <a:tc>
                  <a:txBody>
                    <a:bodyPr/>
                    <a:lstStyle/>
                    <a:p>
                      <a:r>
                        <a:rPr lang="fr-CA" sz="2000" dirty="0">
                          <a:solidFill>
                            <a:schemeClr val="tx1">
                              <a:lumMod val="50000"/>
                            </a:schemeClr>
                          </a:solidFill>
                          <a:latin typeface="Segoe UI" panose="020B0502040204020203" pitchFamily="34" charset="0"/>
                          <a:cs typeface="Segoe UI" panose="020B0502040204020203" pitchFamily="34" charset="0"/>
                        </a:rPr>
                        <a:t>Choix des fonctionnaires – mise en disponibilité</a:t>
                      </a:r>
                      <a:endParaRPr lang="en-CA" sz="2000" dirty="0">
                        <a:solidFill>
                          <a:schemeClr val="tx1">
                            <a:lumMod val="50000"/>
                          </a:schemeClr>
                        </a:solidFill>
                        <a:latin typeface="Segoe UI" panose="020B0502040204020203" pitchFamily="34" charset="0"/>
                        <a:cs typeface="Segoe UI" panose="020B0502040204020203" pitchFamily="34" charset="0"/>
                      </a:endParaRPr>
                    </a:p>
                  </a:txBody>
                  <a:tcPr/>
                </a:tc>
                <a:tc>
                  <a:txBody>
                    <a:bodyPr/>
                    <a:lstStyle/>
                    <a:p>
                      <a:r>
                        <a:rPr lang="fr-CA" sz="2000" dirty="0">
                          <a:solidFill>
                            <a:schemeClr val="tx1">
                              <a:lumMod val="50000"/>
                            </a:schemeClr>
                          </a:solidFill>
                          <a:latin typeface="Segoe UI" panose="020B0502040204020203" pitchFamily="34" charset="0"/>
                          <a:cs typeface="Segoe UI" panose="020B0502040204020203" pitchFamily="34" charset="0"/>
                        </a:rPr>
                        <a:t>REFP 22(1)</a:t>
                      </a:r>
                      <a:endParaRPr lang="en-CA" sz="2000" dirty="0">
                        <a:solidFill>
                          <a:schemeClr val="tx1">
                            <a:lumMod val="50000"/>
                          </a:schemeClr>
                        </a:solidFill>
                        <a:latin typeface="Segoe UI" panose="020B0502040204020203" pitchFamily="34" charset="0"/>
                        <a:cs typeface="Segoe UI" panose="020B0502040204020203" pitchFamily="34" charset="0"/>
                      </a:endParaRPr>
                    </a:p>
                  </a:txBody>
                  <a:tcPr/>
                </a:tc>
                <a:extLst>
                  <a:ext uri="{0D108BD9-81ED-4DB2-BD59-A6C34878D82A}">
                    <a16:rowId xmlns:a16="http://schemas.microsoft.com/office/drawing/2014/main" val="4206566852"/>
                  </a:ext>
                </a:extLst>
              </a:tr>
              <a:tr h="414655">
                <a:tc>
                  <a:txBody>
                    <a:bodyPr/>
                    <a:lstStyle/>
                    <a:p>
                      <a:r>
                        <a:rPr lang="fr-CA" sz="2000" dirty="0">
                          <a:solidFill>
                            <a:schemeClr val="tx1">
                              <a:lumMod val="50000"/>
                            </a:schemeClr>
                          </a:solidFill>
                          <a:latin typeface="Segoe UI" panose="020B0502040204020203" pitchFamily="34" charset="0"/>
                          <a:cs typeface="Segoe UI" panose="020B0502040204020203" pitchFamily="34" charset="0"/>
                        </a:rPr>
                        <a:t>Établissement des qualifications, exigences et besoins</a:t>
                      </a:r>
                      <a:endParaRPr lang="en-CA" sz="2000" dirty="0">
                        <a:solidFill>
                          <a:schemeClr val="tx1">
                            <a:lumMod val="50000"/>
                          </a:schemeClr>
                        </a:solidFill>
                        <a:latin typeface="Segoe UI" panose="020B0502040204020203" pitchFamily="34" charset="0"/>
                        <a:cs typeface="Segoe UI" panose="020B0502040204020203" pitchFamily="34" charset="0"/>
                      </a:endParaRPr>
                    </a:p>
                  </a:txBody>
                  <a:tcPr/>
                </a:tc>
                <a:tc>
                  <a:txBody>
                    <a:bodyPr/>
                    <a:lstStyle/>
                    <a:p>
                      <a:r>
                        <a:rPr lang="fr-CA" sz="2000" dirty="0">
                          <a:solidFill>
                            <a:schemeClr val="tx1">
                              <a:lumMod val="50000"/>
                            </a:schemeClr>
                          </a:solidFill>
                          <a:latin typeface="Segoe UI" panose="020B0502040204020203" pitchFamily="34" charset="0"/>
                          <a:cs typeface="Segoe UI" panose="020B0502040204020203" pitchFamily="34" charset="0"/>
                        </a:rPr>
                        <a:t>REFP 22(2)</a:t>
                      </a:r>
                      <a:endParaRPr lang="en-CA" sz="2000" dirty="0">
                        <a:solidFill>
                          <a:schemeClr val="tx1">
                            <a:lumMod val="50000"/>
                          </a:schemeClr>
                        </a:solidFill>
                        <a:latin typeface="Segoe UI" panose="020B0502040204020203" pitchFamily="34" charset="0"/>
                        <a:cs typeface="Segoe UI" panose="020B0502040204020203" pitchFamily="34" charset="0"/>
                      </a:endParaRPr>
                    </a:p>
                  </a:txBody>
                  <a:tcPr/>
                </a:tc>
                <a:extLst>
                  <a:ext uri="{0D108BD9-81ED-4DB2-BD59-A6C34878D82A}">
                    <a16:rowId xmlns:a16="http://schemas.microsoft.com/office/drawing/2014/main" val="86462945"/>
                  </a:ext>
                </a:extLst>
              </a:tr>
              <a:tr h="414655">
                <a:tc>
                  <a:txBody>
                    <a:bodyPr/>
                    <a:lstStyle/>
                    <a:p>
                      <a:r>
                        <a:rPr lang="fr-CA" sz="2000" dirty="0">
                          <a:solidFill>
                            <a:schemeClr val="tx1">
                              <a:lumMod val="50000"/>
                            </a:schemeClr>
                          </a:solidFill>
                          <a:latin typeface="Segoe UI" panose="020B0502040204020203" pitchFamily="34" charset="0"/>
                          <a:cs typeface="Segoe UI" panose="020B0502040204020203" pitchFamily="34" charset="0"/>
                        </a:rPr>
                        <a:t>Information</a:t>
                      </a:r>
                      <a:endParaRPr lang="en-CA" sz="2000" dirty="0">
                        <a:solidFill>
                          <a:schemeClr val="tx1">
                            <a:lumMod val="50000"/>
                          </a:schemeClr>
                        </a:solidFill>
                        <a:latin typeface="Segoe UI" panose="020B0502040204020203" pitchFamily="34" charset="0"/>
                        <a:cs typeface="Segoe UI" panose="020B0502040204020203" pitchFamily="34" charset="0"/>
                      </a:endParaRPr>
                    </a:p>
                  </a:txBody>
                  <a:tcPr/>
                </a:tc>
                <a:tc>
                  <a:txBody>
                    <a:bodyPr/>
                    <a:lstStyle/>
                    <a:p>
                      <a:r>
                        <a:rPr lang="fr-CA" sz="2000" dirty="0">
                          <a:solidFill>
                            <a:schemeClr val="tx1">
                              <a:lumMod val="50000"/>
                            </a:schemeClr>
                          </a:solidFill>
                          <a:latin typeface="Segoe UI" panose="020B0502040204020203" pitchFamily="34" charset="0"/>
                          <a:cs typeface="Segoe UI" panose="020B0502040204020203" pitchFamily="34" charset="0"/>
                        </a:rPr>
                        <a:t>REFP 22(3)</a:t>
                      </a:r>
                      <a:endParaRPr lang="en-CA" sz="2000" dirty="0">
                        <a:solidFill>
                          <a:schemeClr val="tx1">
                            <a:lumMod val="50000"/>
                          </a:schemeClr>
                        </a:solidFill>
                        <a:latin typeface="Segoe UI" panose="020B0502040204020203" pitchFamily="34" charset="0"/>
                        <a:cs typeface="Segoe UI" panose="020B0502040204020203" pitchFamily="34" charset="0"/>
                      </a:endParaRPr>
                    </a:p>
                  </a:txBody>
                  <a:tcPr/>
                </a:tc>
                <a:extLst>
                  <a:ext uri="{0D108BD9-81ED-4DB2-BD59-A6C34878D82A}">
                    <a16:rowId xmlns:a16="http://schemas.microsoft.com/office/drawing/2014/main" val="111462114"/>
                  </a:ext>
                </a:extLst>
              </a:tr>
              <a:tr h="414655">
                <a:tc>
                  <a:txBody>
                    <a:bodyPr/>
                    <a:lstStyle/>
                    <a:p>
                      <a:r>
                        <a:rPr lang="fr-CA" sz="2000" dirty="0">
                          <a:solidFill>
                            <a:schemeClr val="tx1">
                              <a:lumMod val="50000"/>
                            </a:schemeClr>
                          </a:solidFill>
                          <a:latin typeface="Segoe UI" panose="020B0502040204020203" pitchFamily="34" charset="0"/>
                          <a:cs typeface="Segoe UI" panose="020B0502040204020203" pitchFamily="34" charset="0"/>
                        </a:rPr>
                        <a:t>Méthodes d’évaluation</a:t>
                      </a:r>
                      <a:endParaRPr lang="en-CA" sz="2000" dirty="0">
                        <a:solidFill>
                          <a:schemeClr val="tx1">
                            <a:lumMod val="50000"/>
                          </a:schemeClr>
                        </a:solidFill>
                        <a:latin typeface="Segoe UI" panose="020B0502040204020203" pitchFamily="34" charset="0"/>
                        <a:cs typeface="Segoe UI" panose="020B0502040204020203" pitchFamily="34" charset="0"/>
                      </a:endParaRPr>
                    </a:p>
                  </a:txBody>
                  <a:tcPr/>
                </a:tc>
                <a:tc>
                  <a:txBody>
                    <a:bodyPr/>
                    <a:lstStyle/>
                    <a:p>
                      <a:r>
                        <a:rPr lang="fr-CA" sz="2000" dirty="0">
                          <a:solidFill>
                            <a:schemeClr val="tx1">
                              <a:lumMod val="50000"/>
                            </a:schemeClr>
                          </a:solidFill>
                          <a:latin typeface="Segoe UI" panose="020B0502040204020203" pitchFamily="34" charset="0"/>
                          <a:cs typeface="Segoe UI" panose="020B0502040204020203" pitchFamily="34" charset="0"/>
                        </a:rPr>
                        <a:t>REFP 22(4)</a:t>
                      </a:r>
                      <a:endParaRPr lang="en-CA" sz="2000" dirty="0">
                        <a:solidFill>
                          <a:schemeClr val="tx1">
                            <a:lumMod val="50000"/>
                          </a:schemeClr>
                        </a:solidFill>
                        <a:latin typeface="Segoe UI" panose="020B0502040204020203" pitchFamily="34" charset="0"/>
                        <a:cs typeface="Segoe UI" panose="020B0502040204020203" pitchFamily="34" charset="0"/>
                      </a:endParaRPr>
                    </a:p>
                  </a:txBody>
                  <a:tcPr/>
                </a:tc>
                <a:extLst>
                  <a:ext uri="{0D108BD9-81ED-4DB2-BD59-A6C34878D82A}">
                    <a16:rowId xmlns:a16="http://schemas.microsoft.com/office/drawing/2014/main" val="2322162908"/>
                  </a:ext>
                </a:extLst>
              </a:tr>
            </a:tbl>
          </a:graphicData>
        </a:graphic>
      </p:graphicFrame>
      <p:sp>
        <p:nvSpPr>
          <p:cNvPr id="4" name="Slide Number Placeholder 3">
            <a:extLst>
              <a:ext uri="{FF2B5EF4-FFF2-40B4-BE49-F238E27FC236}">
                <a16:creationId xmlns:a16="http://schemas.microsoft.com/office/drawing/2014/main" id="{7AA92F72-A2A2-FC8F-DC2D-E79FDA4D7558}"/>
              </a:ext>
            </a:extLst>
          </p:cNvPr>
          <p:cNvSpPr>
            <a:spLocks noGrp="1"/>
          </p:cNvSpPr>
          <p:nvPr>
            <p:ph type="sldNum" sz="quarter" idx="12"/>
          </p:nvPr>
        </p:nvSpPr>
        <p:spPr/>
        <p:txBody>
          <a:bodyPr/>
          <a:lstStyle/>
          <a:p>
            <a:fld id="{C9E7B19F-562E-4687-915F-44F4066EA527}" type="slidenum">
              <a:rPr lang="en-CA" smtClean="0"/>
              <a:t>23</a:t>
            </a:fld>
            <a:endParaRPr lang="en-CA"/>
          </a:p>
        </p:txBody>
      </p:sp>
    </p:spTree>
    <p:extLst>
      <p:ext uri="{BB962C8B-B14F-4D97-AF65-F5344CB8AC3E}">
        <p14:creationId xmlns:p14="http://schemas.microsoft.com/office/powerpoint/2010/main" val="21967330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13EF7D-7DCE-76D5-812B-029723F0A0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F6D20F-D3B5-3705-381D-3BED29D1EF0F}"/>
              </a:ext>
            </a:extLst>
          </p:cNvPr>
          <p:cNvSpPr>
            <a:spLocks noGrp="1"/>
          </p:cNvSpPr>
          <p:nvPr>
            <p:ph type="title"/>
          </p:nvPr>
        </p:nvSpPr>
        <p:spPr/>
        <p:txBody>
          <a:bodyPr>
            <a:normAutofit/>
          </a:bodyPr>
          <a:lstStyle/>
          <a:p>
            <a:r>
              <a:rPr lang="fr-CA" sz="3600" dirty="0"/>
              <a:t>Sections clés du REFP – Mise en disponibilité (2 de 2)</a:t>
            </a:r>
            <a:endParaRPr lang="en-CA" sz="3600" dirty="0"/>
          </a:p>
        </p:txBody>
      </p:sp>
      <p:graphicFrame>
        <p:nvGraphicFramePr>
          <p:cNvPr id="3" name="Content Placeholder 2">
            <a:extLst>
              <a:ext uri="{FF2B5EF4-FFF2-40B4-BE49-F238E27FC236}">
                <a16:creationId xmlns:a16="http://schemas.microsoft.com/office/drawing/2014/main" id="{540FB653-60E2-1492-1816-4F757D1E9062}"/>
              </a:ext>
            </a:extLst>
          </p:cNvPr>
          <p:cNvGraphicFramePr>
            <a:graphicFrameLocks noGrp="1"/>
          </p:cNvGraphicFramePr>
          <p:nvPr>
            <p:ph idx="1"/>
            <p:extLst>
              <p:ext uri="{D42A27DB-BD31-4B8C-83A1-F6EECF244321}">
                <p14:modId xmlns:p14="http://schemas.microsoft.com/office/powerpoint/2010/main" val="1673028127"/>
              </p:ext>
            </p:extLst>
          </p:nvPr>
        </p:nvGraphicFramePr>
        <p:xfrm>
          <a:off x="965200" y="1760536"/>
          <a:ext cx="10058400" cy="3336928"/>
        </p:xfrm>
        <a:graphic>
          <a:graphicData uri="http://schemas.openxmlformats.org/drawingml/2006/table">
            <a:tbl>
              <a:tblPr firstRow="1" bandRow="1">
                <a:tableStyleId>{21E4AEA4-8DFA-4A89-87EB-49C32662AFE0}</a:tableStyleId>
              </a:tblPr>
              <a:tblGrid>
                <a:gridCol w="8074025">
                  <a:extLst>
                    <a:ext uri="{9D8B030D-6E8A-4147-A177-3AD203B41FA5}">
                      <a16:colId xmlns:a16="http://schemas.microsoft.com/office/drawing/2014/main" val="1864295975"/>
                    </a:ext>
                  </a:extLst>
                </a:gridCol>
                <a:gridCol w="1984375">
                  <a:extLst>
                    <a:ext uri="{9D8B030D-6E8A-4147-A177-3AD203B41FA5}">
                      <a16:colId xmlns:a16="http://schemas.microsoft.com/office/drawing/2014/main" val="3526452652"/>
                    </a:ext>
                  </a:extLst>
                </a:gridCol>
              </a:tblGrid>
              <a:tr h="417116">
                <a:tc>
                  <a:txBody>
                    <a:bodyPr/>
                    <a:lstStyle/>
                    <a:p>
                      <a:r>
                        <a:rPr lang="fr-CA" sz="2000" b="0" dirty="0">
                          <a:latin typeface="Segoe UI" panose="020B0502040204020203" pitchFamily="34" charset="0"/>
                          <a:cs typeface="Segoe UI" panose="020B0502040204020203" pitchFamily="34" charset="0"/>
                        </a:rPr>
                        <a:t>Section</a:t>
                      </a:r>
                      <a:endParaRPr lang="en-CA" sz="2000" b="0" dirty="0">
                        <a:latin typeface="Segoe UI" panose="020B0502040204020203" pitchFamily="34" charset="0"/>
                        <a:cs typeface="Segoe UI" panose="020B0502040204020203" pitchFamily="34" charset="0"/>
                      </a:endParaRPr>
                    </a:p>
                  </a:txBody>
                  <a:tcPr/>
                </a:tc>
                <a:tc>
                  <a:txBody>
                    <a:bodyPr/>
                    <a:lstStyle/>
                    <a:p>
                      <a:r>
                        <a:rPr lang="fr-CA" sz="2000" b="0" dirty="0">
                          <a:latin typeface="Segoe UI" panose="020B0502040204020203" pitchFamily="34" charset="0"/>
                          <a:cs typeface="Segoe UI" panose="020B0502040204020203" pitchFamily="34" charset="0"/>
                        </a:rPr>
                        <a:t>Référence</a:t>
                      </a:r>
                      <a:endParaRPr lang="en-CA" sz="2000" b="0" dirty="0">
                        <a:latin typeface="Segoe UI" panose="020B0502040204020203" pitchFamily="34" charset="0"/>
                        <a:cs typeface="Segoe UI" panose="020B0502040204020203" pitchFamily="34" charset="0"/>
                      </a:endParaRPr>
                    </a:p>
                  </a:txBody>
                  <a:tcPr/>
                </a:tc>
                <a:extLst>
                  <a:ext uri="{0D108BD9-81ED-4DB2-BD59-A6C34878D82A}">
                    <a16:rowId xmlns:a16="http://schemas.microsoft.com/office/drawing/2014/main" val="2044644808"/>
                  </a:ext>
                </a:extLst>
              </a:tr>
              <a:tr h="417116">
                <a:tc>
                  <a:txBody>
                    <a:bodyPr/>
                    <a:lstStyle/>
                    <a:p>
                      <a:r>
                        <a:rPr lang="fr-CA" sz="2000" dirty="0">
                          <a:solidFill>
                            <a:schemeClr val="tx1">
                              <a:lumMod val="50000"/>
                            </a:schemeClr>
                          </a:solidFill>
                          <a:latin typeface="Segoe UI" panose="020B0502040204020203" pitchFamily="34" charset="0"/>
                          <a:cs typeface="Segoe UI" panose="020B0502040204020203" pitchFamily="34" charset="0"/>
                        </a:rPr>
                        <a:t>Identification des préjugés et des obstacles</a:t>
                      </a:r>
                      <a:endParaRPr lang="en-CA" sz="2000" dirty="0">
                        <a:solidFill>
                          <a:schemeClr val="tx1">
                            <a:lumMod val="50000"/>
                          </a:schemeClr>
                        </a:solidFill>
                        <a:latin typeface="Segoe UI" panose="020B0502040204020203" pitchFamily="34" charset="0"/>
                        <a:cs typeface="Segoe UI" panose="020B0502040204020203" pitchFamily="34" charset="0"/>
                      </a:endParaRPr>
                    </a:p>
                  </a:txBody>
                  <a:tcPr/>
                </a:tc>
                <a:tc>
                  <a:txBody>
                    <a:bodyPr/>
                    <a:lstStyle/>
                    <a:p>
                      <a:r>
                        <a:rPr lang="fr-CA" sz="2000" dirty="0">
                          <a:solidFill>
                            <a:schemeClr val="tx1">
                              <a:lumMod val="50000"/>
                            </a:schemeClr>
                          </a:solidFill>
                          <a:latin typeface="Segoe UI" panose="020B0502040204020203" pitchFamily="34" charset="0"/>
                          <a:cs typeface="Segoe UI" panose="020B0502040204020203" pitchFamily="34" charset="0"/>
                        </a:rPr>
                        <a:t>REFP 22(5)</a:t>
                      </a:r>
                      <a:endParaRPr lang="en-CA" sz="2000" dirty="0">
                        <a:solidFill>
                          <a:schemeClr val="tx1">
                            <a:lumMod val="50000"/>
                          </a:schemeClr>
                        </a:solidFill>
                        <a:latin typeface="Segoe UI" panose="020B0502040204020203" pitchFamily="34" charset="0"/>
                        <a:cs typeface="Segoe UI" panose="020B0502040204020203" pitchFamily="34" charset="0"/>
                      </a:endParaRPr>
                    </a:p>
                  </a:txBody>
                  <a:tcPr/>
                </a:tc>
                <a:extLst>
                  <a:ext uri="{0D108BD9-81ED-4DB2-BD59-A6C34878D82A}">
                    <a16:rowId xmlns:a16="http://schemas.microsoft.com/office/drawing/2014/main" val="3048944932"/>
                  </a:ext>
                </a:extLst>
              </a:tr>
              <a:tr h="417116">
                <a:tc>
                  <a:txBody>
                    <a:bodyPr/>
                    <a:lstStyle/>
                    <a:p>
                      <a:r>
                        <a:rPr lang="fr-CA" sz="2000" dirty="0">
                          <a:solidFill>
                            <a:schemeClr val="tx1">
                              <a:lumMod val="50000"/>
                            </a:schemeClr>
                          </a:solidFill>
                          <a:latin typeface="Segoe UI" panose="020B0502040204020203" pitchFamily="34" charset="0"/>
                          <a:cs typeface="Segoe UI" panose="020B0502040204020203" pitchFamily="34" charset="0"/>
                        </a:rPr>
                        <a:t>Évaluation de langue seconde</a:t>
                      </a:r>
                      <a:endParaRPr lang="en-CA" sz="2000" dirty="0">
                        <a:solidFill>
                          <a:schemeClr val="tx1">
                            <a:lumMod val="50000"/>
                          </a:schemeClr>
                        </a:solidFill>
                        <a:latin typeface="Segoe UI" panose="020B0502040204020203" pitchFamily="34" charset="0"/>
                        <a:cs typeface="Segoe UI" panose="020B0502040204020203" pitchFamily="34" charset="0"/>
                      </a:endParaRPr>
                    </a:p>
                  </a:txBody>
                  <a:tcPr/>
                </a:tc>
                <a:tc>
                  <a:txBody>
                    <a:bodyPr/>
                    <a:lstStyle/>
                    <a:p>
                      <a:r>
                        <a:rPr lang="fr-CA" sz="2000" dirty="0">
                          <a:solidFill>
                            <a:schemeClr val="tx1">
                              <a:lumMod val="50000"/>
                            </a:schemeClr>
                          </a:solidFill>
                          <a:latin typeface="Segoe UI" panose="020B0502040204020203" pitchFamily="34" charset="0"/>
                          <a:cs typeface="Segoe UI" panose="020B0502040204020203" pitchFamily="34" charset="0"/>
                        </a:rPr>
                        <a:t>REFP 22(6)</a:t>
                      </a:r>
                      <a:endParaRPr lang="en-CA" sz="2000" dirty="0">
                        <a:solidFill>
                          <a:schemeClr val="tx1">
                            <a:lumMod val="50000"/>
                          </a:schemeClr>
                        </a:solidFill>
                        <a:latin typeface="Segoe UI" panose="020B0502040204020203" pitchFamily="34" charset="0"/>
                        <a:cs typeface="Segoe UI" panose="020B0502040204020203" pitchFamily="34" charset="0"/>
                      </a:endParaRPr>
                    </a:p>
                  </a:txBody>
                  <a:tcPr/>
                </a:tc>
                <a:extLst>
                  <a:ext uri="{0D108BD9-81ED-4DB2-BD59-A6C34878D82A}">
                    <a16:rowId xmlns:a16="http://schemas.microsoft.com/office/drawing/2014/main" val="3796584741"/>
                  </a:ext>
                </a:extLst>
              </a:tr>
              <a:tr h="417116">
                <a:tc>
                  <a:txBody>
                    <a:bodyPr/>
                    <a:lstStyle/>
                    <a:p>
                      <a:r>
                        <a:rPr lang="fr-CA" sz="2000" dirty="0">
                          <a:solidFill>
                            <a:schemeClr val="tx1">
                              <a:lumMod val="50000"/>
                            </a:schemeClr>
                          </a:solidFill>
                          <a:latin typeface="Segoe UI" panose="020B0502040204020203" pitchFamily="34" charset="0"/>
                          <a:cs typeface="Segoe UI" panose="020B0502040204020203" pitchFamily="34" charset="0"/>
                        </a:rPr>
                        <a:t>Langue de l’examen ou de l’entrevue</a:t>
                      </a:r>
                      <a:endParaRPr lang="en-CA" sz="2000" dirty="0">
                        <a:solidFill>
                          <a:schemeClr val="tx1">
                            <a:lumMod val="50000"/>
                          </a:schemeClr>
                        </a:solidFill>
                        <a:latin typeface="Segoe UI" panose="020B0502040204020203" pitchFamily="34" charset="0"/>
                        <a:cs typeface="Segoe UI" panose="020B0502040204020203" pitchFamily="34" charset="0"/>
                      </a:endParaRPr>
                    </a:p>
                  </a:txBody>
                  <a:tcPr/>
                </a:tc>
                <a:tc>
                  <a:txBody>
                    <a:bodyPr/>
                    <a:lstStyle/>
                    <a:p>
                      <a:r>
                        <a:rPr lang="fr-CA" sz="2000" dirty="0">
                          <a:solidFill>
                            <a:schemeClr val="tx1">
                              <a:lumMod val="50000"/>
                            </a:schemeClr>
                          </a:solidFill>
                          <a:latin typeface="Segoe UI" panose="020B0502040204020203" pitchFamily="34" charset="0"/>
                          <a:cs typeface="Segoe UI" panose="020B0502040204020203" pitchFamily="34" charset="0"/>
                        </a:rPr>
                        <a:t>REFP 22(7)</a:t>
                      </a:r>
                      <a:endParaRPr lang="en-CA" sz="2000" dirty="0">
                        <a:solidFill>
                          <a:schemeClr val="tx1">
                            <a:lumMod val="50000"/>
                          </a:schemeClr>
                        </a:solidFill>
                        <a:latin typeface="Segoe UI" panose="020B0502040204020203" pitchFamily="34" charset="0"/>
                        <a:cs typeface="Segoe UI" panose="020B0502040204020203" pitchFamily="34" charset="0"/>
                      </a:endParaRPr>
                    </a:p>
                  </a:txBody>
                  <a:tcPr/>
                </a:tc>
                <a:extLst>
                  <a:ext uri="{0D108BD9-81ED-4DB2-BD59-A6C34878D82A}">
                    <a16:rowId xmlns:a16="http://schemas.microsoft.com/office/drawing/2014/main" val="3636844617"/>
                  </a:ext>
                </a:extLst>
              </a:tr>
              <a:tr h="417116">
                <a:tc>
                  <a:txBody>
                    <a:bodyPr/>
                    <a:lstStyle/>
                    <a:p>
                      <a:r>
                        <a:rPr lang="fr-CA" sz="2000" dirty="0">
                          <a:solidFill>
                            <a:schemeClr val="tx1">
                              <a:lumMod val="50000"/>
                            </a:schemeClr>
                          </a:solidFill>
                          <a:latin typeface="Segoe UI" panose="020B0502040204020203" pitchFamily="34" charset="0"/>
                          <a:cs typeface="Segoe UI" panose="020B0502040204020203" pitchFamily="34" charset="0"/>
                        </a:rPr>
                        <a:t>Évaluation et choix</a:t>
                      </a:r>
                      <a:endParaRPr lang="en-CA" sz="2000" dirty="0">
                        <a:solidFill>
                          <a:schemeClr val="tx1">
                            <a:lumMod val="50000"/>
                          </a:schemeClr>
                        </a:solidFill>
                        <a:latin typeface="Segoe UI" panose="020B0502040204020203" pitchFamily="34" charset="0"/>
                        <a:cs typeface="Segoe UI" panose="020B0502040204020203" pitchFamily="34" charset="0"/>
                      </a:endParaRPr>
                    </a:p>
                  </a:txBody>
                  <a:tcPr/>
                </a:tc>
                <a:tc>
                  <a:txBody>
                    <a:bodyPr/>
                    <a:lstStyle/>
                    <a:p>
                      <a:r>
                        <a:rPr lang="fr-CA" sz="2000" dirty="0">
                          <a:solidFill>
                            <a:schemeClr val="tx1">
                              <a:lumMod val="50000"/>
                            </a:schemeClr>
                          </a:solidFill>
                          <a:latin typeface="Segoe UI" panose="020B0502040204020203" pitchFamily="34" charset="0"/>
                          <a:cs typeface="Segoe UI" panose="020B0502040204020203" pitchFamily="34" charset="0"/>
                        </a:rPr>
                        <a:t>REFP 22(8)</a:t>
                      </a:r>
                      <a:endParaRPr lang="en-CA" sz="2000" dirty="0">
                        <a:solidFill>
                          <a:schemeClr val="tx1">
                            <a:lumMod val="50000"/>
                          </a:schemeClr>
                        </a:solidFill>
                        <a:latin typeface="Segoe UI" panose="020B0502040204020203" pitchFamily="34" charset="0"/>
                        <a:cs typeface="Segoe UI" panose="020B0502040204020203" pitchFamily="34" charset="0"/>
                      </a:endParaRPr>
                    </a:p>
                  </a:txBody>
                  <a:tcPr/>
                </a:tc>
                <a:extLst>
                  <a:ext uri="{0D108BD9-81ED-4DB2-BD59-A6C34878D82A}">
                    <a16:rowId xmlns:a16="http://schemas.microsoft.com/office/drawing/2014/main" val="271909383"/>
                  </a:ext>
                </a:extLst>
              </a:tr>
              <a:tr h="417116">
                <a:tc>
                  <a:txBody>
                    <a:bodyPr/>
                    <a:lstStyle/>
                    <a:p>
                      <a:r>
                        <a:rPr lang="fr-CA" sz="2000" dirty="0">
                          <a:solidFill>
                            <a:schemeClr val="tx1">
                              <a:lumMod val="50000"/>
                            </a:schemeClr>
                          </a:solidFill>
                          <a:latin typeface="Segoe UI" panose="020B0502040204020203" pitchFamily="34" charset="0"/>
                          <a:cs typeface="Segoe UI" panose="020B0502040204020203" pitchFamily="34" charset="0"/>
                        </a:rPr>
                        <a:t>Volontaires</a:t>
                      </a:r>
                      <a:endParaRPr lang="en-CA" sz="2000" dirty="0">
                        <a:solidFill>
                          <a:schemeClr val="tx1">
                            <a:lumMod val="50000"/>
                          </a:schemeClr>
                        </a:solidFill>
                        <a:latin typeface="Segoe UI" panose="020B0502040204020203" pitchFamily="34" charset="0"/>
                        <a:cs typeface="Segoe UI" panose="020B0502040204020203" pitchFamily="34" charset="0"/>
                      </a:endParaRPr>
                    </a:p>
                  </a:txBody>
                  <a:tcPr/>
                </a:tc>
                <a:tc>
                  <a:txBody>
                    <a:bodyPr/>
                    <a:lstStyle/>
                    <a:p>
                      <a:r>
                        <a:rPr lang="fr-CA" sz="2000" dirty="0">
                          <a:solidFill>
                            <a:schemeClr val="tx1">
                              <a:lumMod val="50000"/>
                            </a:schemeClr>
                          </a:solidFill>
                          <a:latin typeface="Segoe UI" panose="020B0502040204020203" pitchFamily="34" charset="0"/>
                          <a:cs typeface="Segoe UI" panose="020B0502040204020203" pitchFamily="34" charset="0"/>
                        </a:rPr>
                        <a:t>REFP 22(9)</a:t>
                      </a:r>
                      <a:endParaRPr lang="en-CA" sz="2000" dirty="0">
                        <a:solidFill>
                          <a:schemeClr val="tx1">
                            <a:lumMod val="50000"/>
                          </a:schemeClr>
                        </a:solidFill>
                        <a:latin typeface="Segoe UI" panose="020B0502040204020203" pitchFamily="34" charset="0"/>
                        <a:cs typeface="Segoe UI" panose="020B0502040204020203" pitchFamily="34" charset="0"/>
                      </a:endParaRPr>
                    </a:p>
                  </a:txBody>
                  <a:tcPr/>
                </a:tc>
                <a:extLst>
                  <a:ext uri="{0D108BD9-81ED-4DB2-BD59-A6C34878D82A}">
                    <a16:rowId xmlns:a16="http://schemas.microsoft.com/office/drawing/2014/main" val="1863210195"/>
                  </a:ext>
                </a:extLst>
              </a:tr>
              <a:tr h="417116">
                <a:tc>
                  <a:txBody>
                    <a:bodyPr/>
                    <a:lstStyle/>
                    <a:p>
                      <a:r>
                        <a:rPr lang="fr-CA" sz="2000" dirty="0">
                          <a:solidFill>
                            <a:schemeClr val="tx1">
                              <a:lumMod val="50000"/>
                            </a:schemeClr>
                          </a:solidFill>
                          <a:latin typeface="Segoe UI" panose="020B0502040204020203" pitchFamily="34" charset="0"/>
                          <a:cs typeface="Segoe UI" panose="020B0502040204020203" pitchFamily="34" charset="0"/>
                        </a:rPr>
                        <a:t>Consignations des motifs</a:t>
                      </a:r>
                      <a:endParaRPr lang="en-CA" sz="2000" dirty="0">
                        <a:solidFill>
                          <a:schemeClr val="tx1">
                            <a:lumMod val="50000"/>
                          </a:schemeClr>
                        </a:solidFill>
                        <a:latin typeface="Segoe UI" panose="020B0502040204020203" pitchFamily="34" charset="0"/>
                        <a:cs typeface="Segoe UI" panose="020B0502040204020203" pitchFamily="34" charset="0"/>
                      </a:endParaRPr>
                    </a:p>
                  </a:txBody>
                  <a:tcPr/>
                </a:tc>
                <a:tc>
                  <a:txBody>
                    <a:bodyPr/>
                    <a:lstStyle/>
                    <a:p>
                      <a:r>
                        <a:rPr lang="fr-CA" sz="2000" dirty="0">
                          <a:solidFill>
                            <a:schemeClr val="tx1">
                              <a:lumMod val="50000"/>
                            </a:schemeClr>
                          </a:solidFill>
                          <a:latin typeface="Segoe UI" panose="020B0502040204020203" pitchFamily="34" charset="0"/>
                          <a:cs typeface="Segoe UI" panose="020B0502040204020203" pitchFamily="34" charset="0"/>
                        </a:rPr>
                        <a:t>REFP 22(10)</a:t>
                      </a:r>
                      <a:endParaRPr lang="en-CA" sz="2000" dirty="0">
                        <a:solidFill>
                          <a:schemeClr val="tx1">
                            <a:lumMod val="50000"/>
                          </a:schemeClr>
                        </a:solidFill>
                        <a:latin typeface="Segoe UI" panose="020B0502040204020203" pitchFamily="34" charset="0"/>
                        <a:cs typeface="Segoe UI" panose="020B0502040204020203" pitchFamily="34" charset="0"/>
                      </a:endParaRPr>
                    </a:p>
                  </a:txBody>
                  <a:tcPr/>
                </a:tc>
                <a:extLst>
                  <a:ext uri="{0D108BD9-81ED-4DB2-BD59-A6C34878D82A}">
                    <a16:rowId xmlns:a16="http://schemas.microsoft.com/office/drawing/2014/main" val="226103531"/>
                  </a:ext>
                </a:extLst>
              </a:tr>
              <a:tr h="417116">
                <a:tc>
                  <a:txBody>
                    <a:bodyPr/>
                    <a:lstStyle/>
                    <a:p>
                      <a:r>
                        <a:rPr lang="fr-CA" sz="2000" dirty="0">
                          <a:solidFill>
                            <a:schemeClr val="tx1">
                              <a:lumMod val="50000"/>
                            </a:schemeClr>
                          </a:solidFill>
                          <a:latin typeface="Segoe UI" panose="020B0502040204020203" pitchFamily="34" charset="0"/>
                          <a:cs typeface="Segoe UI" panose="020B0502040204020203" pitchFamily="34" charset="0"/>
                        </a:rPr>
                        <a:t>Non-application – durée déterminée</a:t>
                      </a:r>
                      <a:endParaRPr lang="en-CA" sz="2000" dirty="0">
                        <a:solidFill>
                          <a:schemeClr val="tx1">
                            <a:lumMod val="50000"/>
                          </a:schemeClr>
                        </a:solidFill>
                        <a:latin typeface="Segoe UI" panose="020B0502040204020203" pitchFamily="34" charset="0"/>
                        <a:cs typeface="Segoe UI" panose="020B0502040204020203" pitchFamily="34" charset="0"/>
                      </a:endParaRPr>
                    </a:p>
                  </a:txBody>
                  <a:tcPr/>
                </a:tc>
                <a:tc>
                  <a:txBody>
                    <a:bodyPr/>
                    <a:lstStyle/>
                    <a:p>
                      <a:r>
                        <a:rPr lang="fr-CA" sz="2000" dirty="0">
                          <a:solidFill>
                            <a:schemeClr val="tx1">
                              <a:lumMod val="50000"/>
                            </a:schemeClr>
                          </a:solidFill>
                          <a:latin typeface="Segoe UI" panose="020B0502040204020203" pitchFamily="34" charset="0"/>
                          <a:cs typeface="Segoe UI" panose="020B0502040204020203" pitchFamily="34" charset="0"/>
                        </a:rPr>
                        <a:t>REFP 22(11)</a:t>
                      </a:r>
                      <a:endParaRPr lang="en-CA" sz="2000" dirty="0">
                        <a:solidFill>
                          <a:schemeClr val="tx1">
                            <a:lumMod val="50000"/>
                          </a:schemeClr>
                        </a:solidFill>
                        <a:latin typeface="Segoe UI" panose="020B0502040204020203" pitchFamily="34" charset="0"/>
                        <a:cs typeface="Segoe UI" panose="020B0502040204020203" pitchFamily="34" charset="0"/>
                      </a:endParaRPr>
                    </a:p>
                  </a:txBody>
                  <a:tcPr/>
                </a:tc>
                <a:extLst>
                  <a:ext uri="{0D108BD9-81ED-4DB2-BD59-A6C34878D82A}">
                    <a16:rowId xmlns:a16="http://schemas.microsoft.com/office/drawing/2014/main" val="2308837720"/>
                  </a:ext>
                </a:extLst>
              </a:tr>
            </a:tbl>
          </a:graphicData>
        </a:graphic>
      </p:graphicFrame>
      <p:sp>
        <p:nvSpPr>
          <p:cNvPr id="4" name="Slide Number Placeholder 3">
            <a:extLst>
              <a:ext uri="{FF2B5EF4-FFF2-40B4-BE49-F238E27FC236}">
                <a16:creationId xmlns:a16="http://schemas.microsoft.com/office/drawing/2014/main" id="{A8C91E38-3D3A-6732-2265-362CA33D1D0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9E7B19F-562E-4687-915F-44F4066EA527}" type="slidenum">
              <a:rPr kumimoji="0" lang="en-CA" sz="1200" b="0" i="0" u="none" strike="noStrike" kern="1200" cap="none" spc="0" normalizeH="0" baseline="0" noProof="0" smtClean="0">
                <a:ln>
                  <a:noFill/>
                </a:ln>
                <a:solidFill>
                  <a:srgbClr val="54575A">
                    <a:lumMod val="50000"/>
                  </a:srgbClr>
                </a:solidFill>
                <a:effectLst/>
                <a:uLnTx/>
                <a:uFillTx/>
                <a:latin typeface="Segoe UI Semiligh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CA" sz="1200" b="0" i="0" u="none" strike="noStrike" kern="1200" cap="none" spc="0" normalizeH="0" baseline="0" noProof="0">
              <a:ln>
                <a:noFill/>
              </a:ln>
              <a:solidFill>
                <a:srgbClr val="54575A">
                  <a:lumMod val="50000"/>
                </a:srgbClr>
              </a:solidFill>
              <a:effectLst/>
              <a:uLnTx/>
              <a:uFillTx/>
              <a:latin typeface="Segoe UI Semilight"/>
              <a:ea typeface="+mn-ea"/>
              <a:cs typeface="+mn-cs"/>
            </a:endParaRPr>
          </a:p>
        </p:txBody>
      </p:sp>
    </p:spTree>
    <p:extLst>
      <p:ext uri="{BB962C8B-B14F-4D97-AF65-F5344CB8AC3E}">
        <p14:creationId xmlns:p14="http://schemas.microsoft.com/office/powerpoint/2010/main" val="5007805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25C20B-C5A7-01C6-0BBA-CFBBE39F9103}"/>
              </a:ext>
            </a:extLst>
          </p:cNvPr>
          <p:cNvSpPr>
            <a:spLocks noGrp="1"/>
          </p:cNvSpPr>
          <p:nvPr>
            <p:ph type="title"/>
          </p:nvPr>
        </p:nvSpPr>
        <p:spPr/>
        <p:txBody>
          <a:bodyPr>
            <a:normAutofit/>
          </a:bodyPr>
          <a:lstStyle/>
          <a:p>
            <a:r>
              <a:rPr lang="fr-CA" sz="3600" dirty="0"/>
              <a:t>Sections clés de la LEFP – Mise en disponibilité</a:t>
            </a:r>
            <a:endParaRPr lang="en-CA" sz="3600" dirty="0"/>
          </a:p>
        </p:txBody>
      </p:sp>
      <p:graphicFrame>
        <p:nvGraphicFramePr>
          <p:cNvPr id="6" name="Content Placeholder 5">
            <a:extLst>
              <a:ext uri="{FF2B5EF4-FFF2-40B4-BE49-F238E27FC236}">
                <a16:creationId xmlns:a16="http://schemas.microsoft.com/office/drawing/2014/main" id="{9FCC2FFB-1719-D73E-01E1-CF20A5A6B9FB}"/>
              </a:ext>
            </a:extLst>
          </p:cNvPr>
          <p:cNvGraphicFramePr>
            <a:graphicFrameLocks noGrp="1"/>
          </p:cNvGraphicFramePr>
          <p:nvPr>
            <p:ph idx="1"/>
            <p:extLst>
              <p:ext uri="{D42A27DB-BD31-4B8C-83A1-F6EECF244321}">
                <p14:modId xmlns:p14="http://schemas.microsoft.com/office/powerpoint/2010/main" val="507834037"/>
              </p:ext>
            </p:extLst>
          </p:nvPr>
        </p:nvGraphicFramePr>
        <p:xfrm>
          <a:off x="987425" y="1787526"/>
          <a:ext cx="9839326" cy="2129457"/>
        </p:xfrm>
        <a:graphic>
          <a:graphicData uri="http://schemas.openxmlformats.org/drawingml/2006/table">
            <a:tbl>
              <a:tblPr firstRow="1" bandRow="1">
                <a:tableStyleId>{21E4AEA4-8DFA-4A89-87EB-49C32662AFE0}</a:tableStyleId>
              </a:tblPr>
              <a:tblGrid>
                <a:gridCol w="8085722">
                  <a:extLst>
                    <a:ext uri="{9D8B030D-6E8A-4147-A177-3AD203B41FA5}">
                      <a16:colId xmlns:a16="http://schemas.microsoft.com/office/drawing/2014/main" val="664289511"/>
                    </a:ext>
                  </a:extLst>
                </a:gridCol>
                <a:gridCol w="1753604">
                  <a:extLst>
                    <a:ext uri="{9D8B030D-6E8A-4147-A177-3AD203B41FA5}">
                      <a16:colId xmlns:a16="http://schemas.microsoft.com/office/drawing/2014/main" val="788784685"/>
                    </a:ext>
                  </a:extLst>
                </a:gridCol>
              </a:tblGrid>
              <a:tr h="527049">
                <a:tc>
                  <a:txBody>
                    <a:bodyPr/>
                    <a:lstStyle/>
                    <a:p>
                      <a:r>
                        <a:rPr lang="fr-CA" sz="2000" b="0" dirty="0">
                          <a:latin typeface="Segoe UI" panose="020B0502040204020203" pitchFamily="34" charset="0"/>
                          <a:cs typeface="Segoe UI" panose="020B0502040204020203" pitchFamily="34" charset="0"/>
                        </a:rPr>
                        <a:t>Section</a:t>
                      </a:r>
                      <a:endParaRPr lang="en-CA" sz="2000" b="0" dirty="0">
                        <a:latin typeface="Segoe UI" panose="020B0502040204020203" pitchFamily="34" charset="0"/>
                        <a:cs typeface="Segoe UI" panose="020B0502040204020203" pitchFamily="34" charset="0"/>
                      </a:endParaRPr>
                    </a:p>
                  </a:txBody>
                  <a:tcPr/>
                </a:tc>
                <a:tc>
                  <a:txBody>
                    <a:bodyPr/>
                    <a:lstStyle/>
                    <a:p>
                      <a:r>
                        <a:rPr lang="fr-CA" sz="2000" b="0" dirty="0">
                          <a:latin typeface="Segoe UI" panose="020B0502040204020203" pitchFamily="34" charset="0"/>
                          <a:cs typeface="Segoe UI" panose="020B0502040204020203" pitchFamily="34" charset="0"/>
                        </a:rPr>
                        <a:t>Référence</a:t>
                      </a:r>
                      <a:endParaRPr lang="en-CA" sz="2000" b="0" dirty="0">
                        <a:latin typeface="Segoe UI" panose="020B0502040204020203" pitchFamily="34" charset="0"/>
                        <a:cs typeface="Segoe UI" panose="020B0502040204020203" pitchFamily="34" charset="0"/>
                      </a:endParaRPr>
                    </a:p>
                  </a:txBody>
                  <a:tcPr/>
                </a:tc>
                <a:extLst>
                  <a:ext uri="{0D108BD9-81ED-4DB2-BD59-A6C34878D82A}">
                    <a16:rowId xmlns:a16="http://schemas.microsoft.com/office/drawing/2014/main" val="3534006628"/>
                  </a:ext>
                </a:extLst>
              </a:tr>
              <a:tr h="447675">
                <a:tc>
                  <a:txBody>
                    <a:bodyPr/>
                    <a:lstStyle/>
                    <a:p>
                      <a:r>
                        <a:rPr lang="fr-CA" sz="2000" dirty="0">
                          <a:solidFill>
                            <a:schemeClr val="tx1">
                              <a:lumMod val="50000"/>
                            </a:schemeClr>
                          </a:solidFill>
                          <a:latin typeface="Segoe UI" panose="020B0502040204020203" pitchFamily="34" charset="0"/>
                          <a:cs typeface="Segoe UI" panose="020B0502040204020203" pitchFamily="34" charset="0"/>
                        </a:rPr>
                        <a:t>Mise en disponibilité</a:t>
                      </a:r>
                      <a:endParaRPr lang="en-CA" sz="2000" dirty="0">
                        <a:solidFill>
                          <a:schemeClr val="tx1">
                            <a:lumMod val="50000"/>
                          </a:schemeClr>
                        </a:solidFill>
                        <a:latin typeface="Segoe UI" panose="020B0502040204020203" pitchFamily="34" charset="0"/>
                        <a:cs typeface="Segoe UI" panose="020B0502040204020203" pitchFamily="34" charset="0"/>
                      </a:endParaRPr>
                    </a:p>
                  </a:txBody>
                  <a:tcPr/>
                </a:tc>
                <a:tc>
                  <a:txBody>
                    <a:bodyPr/>
                    <a:lstStyle/>
                    <a:p>
                      <a:r>
                        <a:rPr lang="fr-CA" sz="2000" dirty="0">
                          <a:solidFill>
                            <a:schemeClr val="tx1">
                              <a:lumMod val="50000"/>
                            </a:schemeClr>
                          </a:solidFill>
                          <a:latin typeface="Segoe UI" panose="020B0502040204020203" pitchFamily="34" charset="0"/>
                          <a:cs typeface="Segoe UI" panose="020B0502040204020203" pitchFamily="34" charset="0"/>
                        </a:rPr>
                        <a:t>LEFP 64(1)</a:t>
                      </a:r>
                      <a:endParaRPr lang="en-CA" sz="2000" dirty="0">
                        <a:solidFill>
                          <a:schemeClr val="tx1">
                            <a:lumMod val="50000"/>
                          </a:schemeClr>
                        </a:solidFill>
                        <a:latin typeface="Segoe UI" panose="020B0502040204020203" pitchFamily="34" charset="0"/>
                        <a:cs typeface="Segoe UI" panose="020B0502040204020203" pitchFamily="34" charset="0"/>
                      </a:endParaRPr>
                    </a:p>
                  </a:txBody>
                  <a:tcPr/>
                </a:tc>
                <a:extLst>
                  <a:ext uri="{0D108BD9-81ED-4DB2-BD59-A6C34878D82A}">
                    <a16:rowId xmlns:a16="http://schemas.microsoft.com/office/drawing/2014/main" val="3053337185"/>
                  </a:ext>
                </a:extLst>
              </a:tr>
              <a:tr h="453693">
                <a:tc>
                  <a:txBody>
                    <a:bodyPr/>
                    <a:lstStyle/>
                    <a:p>
                      <a:r>
                        <a:rPr lang="fr-CA" sz="2000" dirty="0">
                          <a:solidFill>
                            <a:schemeClr val="tx1">
                              <a:lumMod val="50000"/>
                            </a:schemeClr>
                          </a:solidFill>
                          <a:latin typeface="Segoe UI" panose="020B0502040204020203" pitchFamily="34" charset="0"/>
                          <a:cs typeface="Segoe UI" panose="020B0502040204020203" pitchFamily="34" charset="0"/>
                        </a:rPr>
                        <a:t>Choix des fonctionnaires</a:t>
                      </a:r>
                      <a:endParaRPr lang="en-CA" sz="2000" dirty="0">
                        <a:solidFill>
                          <a:schemeClr val="tx1">
                            <a:lumMod val="50000"/>
                          </a:schemeClr>
                        </a:solidFill>
                        <a:latin typeface="Segoe UI" panose="020B0502040204020203" pitchFamily="34" charset="0"/>
                        <a:cs typeface="Segoe UI" panose="020B0502040204020203" pitchFamily="34" charset="0"/>
                      </a:endParaRPr>
                    </a:p>
                  </a:txBody>
                  <a:tcPr/>
                </a:tc>
                <a:tc>
                  <a:txBody>
                    <a:bodyPr/>
                    <a:lstStyle/>
                    <a:p>
                      <a:r>
                        <a:rPr lang="fr-CA" sz="2000" dirty="0">
                          <a:solidFill>
                            <a:schemeClr val="tx1">
                              <a:lumMod val="50000"/>
                            </a:schemeClr>
                          </a:solidFill>
                          <a:latin typeface="Segoe UI" panose="020B0502040204020203" pitchFamily="34" charset="0"/>
                          <a:cs typeface="Segoe UI" panose="020B0502040204020203" pitchFamily="34" charset="0"/>
                        </a:rPr>
                        <a:t>LEFP 64(2)</a:t>
                      </a:r>
                      <a:endParaRPr lang="en-CA" sz="2000" dirty="0">
                        <a:solidFill>
                          <a:schemeClr val="tx1">
                            <a:lumMod val="50000"/>
                          </a:schemeClr>
                        </a:solidFill>
                        <a:latin typeface="Segoe UI" panose="020B0502040204020203" pitchFamily="34" charset="0"/>
                        <a:cs typeface="Segoe UI" panose="020B0502040204020203" pitchFamily="34" charset="0"/>
                      </a:endParaRPr>
                    </a:p>
                  </a:txBody>
                  <a:tcPr/>
                </a:tc>
                <a:extLst>
                  <a:ext uri="{0D108BD9-81ED-4DB2-BD59-A6C34878D82A}">
                    <a16:rowId xmlns:a16="http://schemas.microsoft.com/office/drawing/2014/main" val="1903811183"/>
                  </a:ext>
                </a:extLst>
              </a:tr>
              <a:tr h="536907">
                <a:tc>
                  <a:txBody>
                    <a:bodyPr/>
                    <a:lstStyle/>
                    <a:p>
                      <a:r>
                        <a:rPr lang="fr-CA" sz="2000" dirty="0">
                          <a:solidFill>
                            <a:schemeClr val="tx1">
                              <a:lumMod val="50000"/>
                            </a:schemeClr>
                          </a:solidFill>
                          <a:latin typeface="Segoe UI" panose="020B0502040204020203" pitchFamily="34" charset="0"/>
                          <a:cs typeface="Segoe UI" panose="020B0502040204020203" pitchFamily="34" charset="0"/>
                        </a:rPr>
                        <a:t>Plainte à la Commission des relations de travail et de l’emploi – mise en disponibilité</a:t>
                      </a:r>
                      <a:endParaRPr lang="en-CA" sz="2000" dirty="0">
                        <a:solidFill>
                          <a:schemeClr val="tx1">
                            <a:lumMod val="50000"/>
                          </a:schemeClr>
                        </a:solidFill>
                        <a:latin typeface="Segoe UI" panose="020B0502040204020203" pitchFamily="34" charset="0"/>
                        <a:cs typeface="Segoe UI" panose="020B0502040204020203" pitchFamily="34" charset="0"/>
                      </a:endParaRPr>
                    </a:p>
                  </a:txBody>
                  <a:tcPr/>
                </a:tc>
                <a:tc>
                  <a:txBody>
                    <a:bodyPr/>
                    <a:lstStyle/>
                    <a:p>
                      <a:r>
                        <a:rPr lang="fr-CA" sz="2000" dirty="0">
                          <a:solidFill>
                            <a:schemeClr val="tx1">
                              <a:lumMod val="50000"/>
                            </a:schemeClr>
                          </a:solidFill>
                          <a:latin typeface="Segoe UI" panose="020B0502040204020203" pitchFamily="34" charset="0"/>
                          <a:cs typeface="Segoe UI" panose="020B0502040204020203" pitchFamily="34" charset="0"/>
                        </a:rPr>
                        <a:t>LEFP 65(1)</a:t>
                      </a:r>
                      <a:endParaRPr lang="en-CA" sz="2000" dirty="0">
                        <a:solidFill>
                          <a:schemeClr val="tx1">
                            <a:lumMod val="50000"/>
                          </a:schemeClr>
                        </a:solidFill>
                        <a:latin typeface="Segoe UI" panose="020B0502040204020203" pitchFamily="34" charset="0"/>
                        <a:cs typeface="Segoe UI" panose="020B0502040204020203" pitchFamily="34" charset="0"/>
                      </a:endParaRPr>
                    </a:p>
                  </a:txBody>
                  <a:tcPr/>
                </a:tc>
                <a:extLst>
                  <a:ext uri="{0D108BD9-81ED-4DB2-BD59-A6C34878D82A}">
                    <a16:rowId xmlns:a16="http://schemas.microsoft.com/office/drawing/2014/main" val="4237649696"/>
                  </a:ext>
                </a:extLst>
              </a:tr>
            </a:tbl>
          </a:graphicData>
        </a:graphic>
      </p:graphicFrame>
      <p:sp>
        <p:nvSpPr>
          <p:cNvPr id="4" name="Slide Number Placeholder 3">
            <a:extLst>
              <a:ext uri="{FF2B5EF4-FFF2-40B4-BE49-F238E27FC236}">
                <a16:creationId xmlns:a16="http://schemas.microsoft.com/office/drawing/2014/main" id="{B67F4C93-EC73-D7D7-654F-5125BB5E89E1}"/>
              </a:ext>
            </a:extLst>
          </p:cNvPr>
          <p:cNvSpPr>
            <a:spLocks noGrp="1"/>
          </p:cNvSpPr>
          <p:nvPr>
            <p:ph type="sldNum" sz="quarter" idx="12"/>
          </p:nvPr>
        </p:nvSpPr>
        <p:spPr/>
        <p:txBody>
          <a:bodyPr/>
          <a:lstStyle/>
          <a:p>
            <a:fld id="{C9E7B19F-562E-4687-915F-44F4066EA527}" type="slidenum">
              <a:rPr lang="en-CA" smtClean="0"/>
              <a:t>25</a:t>
            </a:fld>
            <a:endParaRPr lang="en-CA"/>
          </a:p>
        </p:txBody>
      </p:sp>
    </p:spTree>
    <p:extLst>
      <p:ext uri="{BB962C8B-B14F-4D97-AF65-F5344CB8AC3E}">
        <p14:creationId xmlns:p14="http://schemas.microsoft.com/office/powerpoint/2010/main" val="28374308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04F305-1E18-B4AA-EF63-24182657AF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744CC6-DC01-E695-515C-262C531032CD}"/>
              </a:ext>
            </a:extLst>
          </p:cNvPr>
          <p:cNvSpPr>
            <a:spLocks noGrp="1"/>
          </p:cNvSpPr>
          <p:nvPr>
            <p:ph type="title"/>
            <p:custDataLst>
              <p:tags r:id="rId1"/>
            </p:custDataLst>
          </p:nvPr>
        </p:nvSpPr>
        <p:spPr>
          <a:xfrm>
            <a:off x="838200" y="262730"/>
            <a:ext cx="10515600" cy="1232695"/>
          </a:xfrm>
        </p:spPr>
        <p:txBody>
          <a:bodyPr/>
          <a:lstStyle/>
          <a:p>
            <a:r>
              <a:rPr lang="fr-CA" sz="3800" dirty="0"/>
              <a:t>Législation et autres références</a:t>
            </a:r>
            <a:endParaRPr lang="en-CA" sz="3800" dirty="0"/>
          </a:p>
        </p:txBody>
      </p:sp>
      <p:sp>
        <p:nvSpPr>
          <p:cNvPr id="3" name="Content Placeholder 2">
            <a:extLst>
              <a:ext uri="{FF2B5EF4-FFF2-40B4-BE49-F238E27FC236}">
                <a16:creationId xmlns:a16="http://schemas.microsoft.com/office/drawing/2014/main" id="{170FBC7F-EBC6-DA86-C4F3-044CA602E775}"/>
              </a:ext>
            </a:extLst>
          </p:cNvPr>
          <p:cNvSpPr>
            <a:spLocks noGrp="1"/>
          </p:cNvSpPr>
          <p:nvPr>
            <p:ph idx="1"/>
            <p:custDataLst>
              <p:tags r:id="rId2"/>
            </p:custDataLst>
          </p:nvPr>
        </p:nvSpPr>
        <p:spPr>
          <a:xfrm>
            <a:off x="838200" y="1588293"/>
            <a:ext cx="10515600" cy="4495984"/>
          </a:xfrm>
        </p:spPr>
        <p:txBody>
          <a:bodyPr>
            <a:normAutofit fontScale="92500" lnSpcReduction="20000"/>
          </a:bodyPr>
          <a:lstStyle/>
          <a:p>
            <a:pPr>
              <a:lnSpc>
                <a:spcPct val="110000"/>
              </a:lnSpc>
              <a:spcAft>
                <a:spcPts val="600"/>
              </a:spcAft>
            </a:pPr>
            <a:r>
              <a:rPr lang="fr-CA" sz="2200" u="sng" dirty="0">
                <a:solidFill>
                  <a:srgbClr val="0070C0"/>
                </a:solidFill>
                <a:cs typeface="Times New Roman" panose="02020603050405020304" pitchFamily="18" charset="0"/>
                <a:hlinkClick r:id="rId6">
                  <a:extLst>
                    <a:ext uri="{A12FA001-AC4F-418D-AE19-62706E023703}">
                      <ahyp:hlinkClr xmlns:ahyp="http://schemas.microsoft.com/office/drawing/2018/hyperlinkcolor" val="tx"/>
                    </a:ext>
                  </a:extLst>
                </a:hlinkClick>
              </a:rPr>
              <a:t>Loi sur l’emploi dans la fonction publique</a:t>
            </a:r>
            <a:endParaRPr lang="fr-CA" sz="2200" u="sng" dirty="0">
              <a:solidFill>
                <a:srgbClr val="0070C0"/>
              </a:solidFill>
              <a:cs typeface="Times New Roman" panose="02020603050405020304" pitchFamily="18" charset="0"/>
            </a:endParaRPr>
          </a:p>
          <a:p>
            <a:pPr>
              <a:lnSpc>
                <a:spcPct val="110000"/>
              </a:lnSpc>
              <a:spcAft>
                <a:spcPts val="600"/>
              </a:spcAft>
            </a:pPr>
            <a:r>
              <a:rPr lang="fr-CA" sz="2200" u="sng" dirty="0">
                <a:solidFill>
                  <a:srgbClr val="0070C0"/>
                </a:solidFill>
                <a:cs typeface="Times New Roman" panose="02020603050405020304" pitchFamily="18" charset="0"/>
                <a:hlinkClick r:id="rId7">
                  <a:extLst>
                    <a:ext uri="{A12FA001-AC4F-418D-AE19-62706E023703}">
                      <ahyp:hlinkClr xmlns:ahyp="http://schemas.microsoft.com/office/drawing/2018/hyperlinkcolor" val="tx"/>
                    </a:ext>
                  </a:extLst>
                </a:hlinkClick>
              </a:rPr>
              <a:t>Loi sur l’équité en matière d’emploi</a:t>
            </a:r>
            <a:endParaRPr lang="fr-CA" sz="2200" u="sng" dirty="0">
              <a:solidFill>
                <a:srgbClr val="0070C0"/>
              </a:solidFill>
              <a:cs typeface="Times New Roman" panose="02020603050405020304" pitchFamily="18" charset="0"/>
            </a:endParaRPr>
          </a:p>
          <a:p>
            <a:pPr>
              <a:lnSpc>
                <a:spcPct val="110000"/>
              </a:lnSpc>
              <a:spcAft>
                <a:spcPts val="600"/>
              </a:spcAft>
            </a:pPr>
            <a:r>
              <a:rPr lang="fr-CA" sz="2200" u="sng" dirty="0">
                <a:solidFill>
                  <a:srgbClr val="0070C0"/>
                </a:solidFill>
                <a:cs typeface="Times New Roman" panose="02020603050405020304" pitchFamily="18" charset="0"/>
                <a:hlinkClick r:id="rId8">
                  <a:extLst>
                    <a:ext uri="{A12FA001-AC4F-418D-AE19-62706E023703}">
                      <ahyp:hlinkClr xmlns:ahyp="http://schemas.microsoft.com/office/drawing/2018/hyperlinkcolor" val="tx"/>
                    </a:ext>
                  </a:extLst>
                </a:hlinkClick>
              </a:rPr>
              <a:t>Loi sur la protection des renseignements personnels</a:t>
            </a:r>
            <a:endParaRPr lang="fr-CA" sz="2200" u="sng" dirty="0">
              <a:solidFill>
                <a:srgbClr val="0070C0"/>
              </a:solidFill>
              <a:cs typeface="Times New Roman" panose="02020603050405020304" pitchFamily="18" charset="0"/>
            </a:endParaRPr>
          </a:p>
          <a:p>
            <a:pPr>
              <a:lnSpc>
                <a:spcPct val="110000"/>
              </a:lnSpc>
              <a:spcAft>
                <a:spcPts val="600"/>
              </a:spcAft>
            </a:pPr>
            <a:r>
              <a:rPr lang="fr-CA" sz="2200" u="sng" dirty="0">
                <a:solidFill>
                  <a:srgbClr val="0070C0"/>
                </a:solidFill>
                <a:cs typeface="Times New Roman" panose="02020603050405020304" pitchFamily="18" charset="0"/>
                <a:hlinkClick r:id="rId9">
                  <a:extLst>
                    <a:ext uri="{A12FA001-AC4F-418D-AE19-62706E023703}">
                      <ahyp:hlinkClr xmlns:ahyp="http://schemas.microsoft.com/office/drawing/2018/hyperlinkcolor" val="tx"/>
                    </a:ext>
                  </a:extLst>
                </a:hlinkClick>
              </a:rPr>
              <a:t>Loi sur les langues officielles</a:t>
            </a:r>
            <a:endParaRPr lang="fr-CA" sz="2200" u="sng" dirty="0">
              <a:solidFill>
                <a:srgbClr val="0070C0"/>
              </a:solidFill>
              <a:cs typeface="Times New Roman" panose="02020603050405020304" pitchFamily="18" charset="0"/>
            </a:endParaRPr>
          </a:p>
          <a:p>
            <a:pPr>
              <a:lnSpc>
                <a:spcPct val="110000"/>
              </a:lnSpc>
              <a:spcAft>
                <a:spcPts val="600"/>
              </a:spcAft>
            </a:pPr>
            <a:r>
              <a:rPr lang="fr-CA" sz="2200" u="sng" dirty="0">
                <a:solidFill>
                  <a:srgbClr val="0070C0"/>
                </a:solidFill>
                <a:cs typeface="Times New Roman" panose="02020603050405020304" pitchFamily="18" charset="0"/>
                <a:hlinkClick r:id="rId10">
                  <a:extLst>
                    <a:ext uri="{A12FA001-AC4F-418D-AE19-62706E023703}">
                      <ahyp:hlinkClr xmlns:ahyp="http://schemas.microsoft.com/office/drawing/2018/hyperlinkcolor" val="tx"/>
                    </a:ext>
                  </a:extLst>
                </a:hlinkClick>
              </a:rPr>
              <a:t>Règlement sur l’emploi dans la fonction publique</a:t>
            </a:r>
            <a:endParaRPr lang="fr-CA" sz="2200" u="sng" dirty="0">
              <a:solidFill>
                <a:srgbClr val="0070C0"/>
              </a:solidFill>
              <a:cs typeface="Times New Roman" panose="02020603050405020304" pitchFamily="18" charset="0"/>
            </a:endParaRPr>
          </a:p>
          <a:p>
            <a:pPr>
              <a:lnSpc>
                <a:spcPct val="110000"/>
              </a:lnSpc>
              <a:spcAft>
                <a:spcPts val="600"/>
              </a:spcAft>
            </a:pPr>
            <a:r>
              <a:rPr lang="fr-CA" sz="2200" u="sng" dirty="0">
                <a:solidFill>
                  <a:srgbClr val="0070C0"/>
                </a:solidFill>
                <a:cs typeface="Times New Roman" panose="02020603050405020304" pitchFamily="18" charset="0"/>
                <a:hlinkClick r:id="rId11">
                  <a:extLst>
                    <a:ext uri="{A12FA001-AC4F-418D-AE19-62706E023703}">
                      <ahyp:hlinkClr xmlns:ahyp="http://schemas.microsoft.com/office/drawing/2018/hyperlinkcolor" val="tx"/>
                    </a:ext>
                  </a:extLst>
                </a:hlinkClick>
              </a:rPr>
              <a:t>Règlement sur les langues officielles — nominations dans la fonction publique</a:t>
            </a:r>
            <a:endParaRPr lang="fr-CA" sz="2200" u="sng" dirty="0">
              <a:solidFill>
                <a:srgbClr val="0070C0"/>
              </a:solidFill>
              <a:cs typeface="Times New Roman" panose="02020603050405020304" pitchFamily="18" charset="0"/>
            </a:endParaRPr>
          </a:p>
          <a:p>
            <a:pPr>
              <a:lnSpc>
                <a:spcPct val="110000"/>
              </a:lnSpc>
              <a:spcAft>
                <a:spcPts val="600"/>
              </a:spcAft>
            </a:pPr>
            <a:r>
              <a:rPr lang="fr-CA" sz="2200" u="sng" dirty="0">
                <a:solidFill>
                  <a:srgbClr val="0070C0"/>
                </a:solidFill>
                <a:cs typeface="Times New Roman" panose="02020603050405020304" pitchFamily="18" charset="0"/>
                <a:hlinkClick r:id="rId12">
                  <a:extLst>
                    <a:ext uri="{A12FA001-AC4F-418D-AE19-62706E023703}">
                      <ahyp:hlinkClr xmlns:ahyp="http://schemas.microsoft.com/office/drawing/2018/hyperlinkcolor" val="tx"/>
                    </a:ext>
                  </a:extLst>
                </a:hlinkClick>
              </a:rPr>
              <a:t>Décret d’exemption concernant les langues officielles dans la fonction publique</a:t>
            </a:r>
            <a:endParaRPr lang="fr-CA" sz="2200" u="sng" dirty="0">
              <a:solidFill>
                <a:srgbClr val="0070C0"/>
              </a:solidFill>
              <a:cs typeface="Times New Roman" panose="02020603050405020304" pitchFamily="18" charset="0"/>
            </a:endParaRPr>
          </a:p>
          <a:p>
            <a:pPr>
              <a:lnSpc>
                <a:spcPct val="110000"/>
              </a:lnSpc>
              <a:spcAft>
                <a:spcPts val="600"/>
              </a:spcAft>
            </a:pPr>
            <a:r>
              <a:rPr lang="fr-CA" sz="2200" u="sng" dirty="0">
                <a:solidFill>
                  <a:srgbClr val="0070C0"/>
                </a:solidFill>
                <a:cs typeface="Times New Roman" panose="02020603050405020304" pitchFamily="18" charset="0"/>
                <a:hlinkClick r:id="rId13">
                  <a:extLst>
                    <a:ext uri="{A12FA001-AC4F-418D-AE19-62706E023703}">
                      <ahyp:hlinkClr xmlns:ahyp="http://schemas.microsoft.com/office/drawing/2018/hyperlinkcolor" val="tx"/>
                    </a:ext>
                  </a:extLst>
                </a:hlinkClick>
              </a:rPr>
              <a:t>Sélection des fonctionnaires aux fins de maintien en poste ou de mise en disponibilité : Guide à l’intention des gestionnaires et des spécialistes des ressources humaines </a:t>
            </a:r>
            <a:endParaRPr lang="fr-CA" sz="2200" u="sng" dirty="0">
              <a:solidFill>
                <a:srgbClr val="0070C0"/>
              </a:solidFill>
              <a:cs typeface="Times New Roman" panose="02020603050405020304" pitchFamily="18" charset="0"/>
            </a:endParaRPr>
          </a:p>
          <a:p>
            <a:pPr>
              <a:lnSpc>
                <a:spcPct val="110000"/>
              </a:lnSpc>
              <a:spcAft>
                <a:spcPts val="600"/>
              </a:spcAft>
            </a:pPr>
            <a:r>
              <a:rPr lang="fr-CA" sz="2200" u="sng" dirty="0">
                <a:solidFill>
                  <a:srgbClr val="0070C0"/>
                </a:solidFill>
                <a:cs typeface="Times New Roman" panose="02020603050405020304" pitchFamily="18" charset="0"/>
                <a:hlinkClick r:id="rId14">
                  <a:extLst>
                    <a:ext uri="{A12FA001-AC4F-418D-AE19-62706E023703}">
                      <ahyp:hlinkClr xmlns:ahyp="http://schemas.microsoft.com/office/drawing/2018/hyperlinkcolor" val="tx"/>
                    </a:ext>
                  </a:extLst>
                </a:hlinkClick>
              </a:rPr>
              <a:t>Modifications au Règlement sur l’emploi dans la fonction publique</a:t>
            </a:r>
            <a:endParaRPr lang="fr-CA" sz="2200" u="sng" dirty="0">
              <a:solidFill>
                <a:srgbClr val="0070C0"/>
              </a:solidFill>
              <a:cs typeface="Times New Roman" panose="02020603050405020304" pitchFamily="18" charset="0"/>
            </a:endParaRPr>
          </a:p>
        </p:txBody>
      </p:sp>
      <p:sp>
        <p:nvSpPr>
          <p:cNvPr id="5" name="Slide Number Placeholder 4">
            <a:extLst>
              <a:ext uri="{FF2B5EF4-FFF2-40B4-BE49-F238E27FC236}">
                <a16:creationId xmlns:a16="http://schemas.microsoft.com/office/drawing/2014/main" id="{C0621FAE-834F-9048-7539-6883F9386738}"/>
              </a:ext>
            </a:extLst>
          </p:cNvPr>
          <p:cNvSpPr>
            <a:spLocks noGrp="1"/>
          </p:cNvSpPr>
          <p:nvPr>
            <p:ph type="sldNum" sz="quarter" idx="12"/>
            <p:custDataLst>
              <p:tags r:id="rId3"/>
            </p:custDataLst>
          </p:nvPr>
        </p:nvSpPr>
        <p:spPr/>
        <p:txBody>
          <a:bodyPr/>
          <a:lstStyle/>
          <a:p>
            <a:fld id="{C9E7B19F-562E-4687-915F-44F4066EA527}" type="slidenum">
              <a:rPr lang="fr-CA" smtClean="0"/>
              <a:pPr/>
              <a:t>26</a:t>
            </a:fld>
            <a:endParaRPr lang="fr-CA"/>
          </a:p>
        </p:txBody>
      </p:sp>
    </p:spTree>
    <p:extLst>
      <p:ext uri="{BB962C8B-B14F-4D97-AF65-F5344CB8AC3E}">
        <p14:creationId xmlns:p14="http://schemas.microsoft.com/office/powerpoint/2010/main" val="24377761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2228850" y="2434841"/>
            <a:ext cx="7734300" cy="1988317"/>
          </a:xfrm>
        </p:spPr>
        <p:txBody>
          <a:bodyPr anchor="ctr">
            <a:noAutofit/>
          </a:bodyPr>
          <a:lstStyle/>
          <a:p>
            <a:pPr algn="ctr"/>
            <a:r>
              <a:rPr lang="fr-CA" sz="8000"/>
              <a:t>Questions ?</a:t>
            </a:r>
          </a:p>
        </p:txBody>
      </p:sp>
      <p:sp>
        <p:nvSpPr>
          <p:cNvPr id="6" name="Slide Number Placeholder 5">
            <a:extLst>
              <a:ext uri="{C183D7F6-B498-43B3-948B-1728B52AA6E4}">
                <adec:decorative xmlns:adec="http://schemas.microsoft.com/office/drawing/2017/decorative" val="0"/>
              </a:ext>
            </a:extLst>
          </p:cNvPr>
          <p:cNvSpPr>
            <a:spLocks noGrp="1"/>
          </p:cNvSpPr>
          <p:nvPr>
            <p:ph type="sldNum" sz="quarter" idx="12"/>
            <p:custDataLst>
              <p:tags r:id="rId2"/>
            </p:custDataLst>
          </p:nvPr>
        </p:nvSpPr>
        <p:spPr>
          <a:xfrm>
            <a:off x="10782300" y="6418264"/>
            <a:ext cx="1219200" cy="365125"/>
          </a:xfrm>
        </p:spPr>
        <p:txBody>
          <a:bodyPr anchor="ctr">
            <a:normAutofit/>
          </a:bodyPr>
          <a:lstStyle/>
          <a:p>
            <a:pPr>
              <a:spcAft>
                <a:spcPts val="800"/>
              </a:spcAft>
            </a:pPr>
            <a:fld id="{C9E7B19F-562E-4687-915F-44F4066EA527}" type="slidenum">
              <a:rPr lang="en-CA" smtClean="0">
                <a:solidFill>
                  <a:srgbClr val="54575A">
                    <a:tint val="75000"/>
                  </a:srgbClr>
                </a:solidFill>
              </a:rPr>
              <a:pPr>
                <a:spcAft>
                  <a:spcPts val="800"/>
                </a:spcAft>
              </a:pPr>
              <a:t>27</a:t>
            </a:fld>
            <a:endParaRPr lang="en-CA">
              <a:solidFill>
                <a:srgbClr val="54575A">
                  <a:tint val="75000"/>
                </a:srgbClr>
              </a:solidFill>
            </a:endParaRPr>
          </a:p>
        </p:txBody>
      </p:sp>
    </p:spTree>
    <p:extLst>
      <p:ext uri="{BB962C8B-B14F-4D97-AF65-F5344CB8AC3E}">
        <p14:creationId xmlns:p14="http://schemas.microsoft.com/office/powerpoint/2010/main" val="29036047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46ACEE02-2F8B-49F4-1459-DA2E0D16EF0A}"/>
              </a:ext>
            </a:extLst>
          </p:cNvPr>
          <p:cNvSpPr>
            <a:spLocks noGrp="1"/>
          </p:cNvSpPr>
          <p:nvPr>
            <p:ph type="title"/>
          </p:nvPr>
        </p:nvSpPr>
        <p:spPr>
          <a:xfrm>
            <a:off x="838200" y="262731"/>
            <a:ext cx="10515600" cy="1223170"/>
          </a:xfrm>
        </p:spPr>
        <p:txBody>
          <a:bodyPr>
            <a:normAutofit/>
          </a:bodyPr>
          <a:lstStyle/>
          <a:p>
            <a:r>
              <a:rPr lang="en-CA" sz="3600" dirty="0"/>
              <a:t>Annexe A - </a:t>
            </a:r>
            <a:r>
              <a:rPr lang="fr-CA" sz="3600" dirty="0">
                <a:solidFill>
                  <a:schemeClr val="tx1">
                    <a:lumMod val="50000"/>
                  </a:schemeClr>
                </a:solidFill>
                <a:ea typeface="+mj-ea"/>
                <a:cs typeface="+mj-cs"/>
              </a:rPr>
              <a:t>À quel moment s’applique la SMPMD dans le processus de RE ?</a:t>
            </a:r>
            <a:r>
              <a:rPr lang="en-CA" sz="3600" dirty="0"/>
              <a:t> </a:t>
            </a:r>
          </a:p>
        </p:txBody>
      </p:sp>
      <p:sp>
        <p:nvSpPr>
          <p:cNvPr id="7" name="Content Placeholder 6">
            <a:extLst>
              <a:ext uri="{FF2B5EF4-FFF2-40B4-BE49-F238E27FC236}">
                <a16:creationId xmlns:a16="http://schemas.microsoft.com/office/drawing/2014/main" id="{9B8961A2-DCEC-32F4-408D-4E20340E9402}"/>
              </a:ext>
            </a:extLst>
          </p:cNvPr>
          <p:cNvSpPr>
            <a:spLocks noGrp="1"/>
          </p:cNvSpPr>
          <p:nvPr>
            <p:ph idx="1"/>
          </p:nvPr>
        </p:nvSpPr>
        <p:spPr>
          <a:xfrm>
            <a:off x="838200" y="1816100"/>
            <a:ext cx="10515600" cy="3996072"/>
          </a:xfrm>
        </p:spPr>
        <p:txBody>
          <a:bodyPr>
            <a:normAutofit/>
          </a:bodyPr>
          <a:lstStyle/>
          <a:p>
            <a:r>
              <a:rPr lang="fr-CA" sz="2400" dirty="0"/>
              <a:t>Description de l’organigramme :</a:t>
            </a:r>
          </a:p>
          <a:p>
            <a:r>
              <a:rPr lang="fr-CA" sz="2000" dirty="0"/>
              <a:t>Le processus débute avec l’avis au </a:t>
            </a:r>
            <a:r>
              <a:rPr lang="fr-FR" sz="2000" dirty="0"/>
              <a:t>Conseil du Trésor du Canada – Bureau de la dirigeante principale des ressources humaines (</a:t>
            </a:r>
            <a:r>
              <a:rPr lang="fr-CA" sz="2000" dirty="0"/>
              <a:t>SCT-BDPRH) et aux agents négociateurs. Ensuite, l’avis aux fonctionnaires touchés, suivi de programme de départ volontaire et, si nécessaire, le processus de SMPMD s’appliquerait. Cela est suivi par l’avis officiel de mise en disponibilité qui serait soit la garantie d’une offre d’emploi raisonnable (GOER) entraînant un statut de priorité de fonctionnaire excédentaire, soit l’absence de GOER accompagnée d’options. Pour les fonctionnaires qui ne reçoivent pas de GOER, il y a la possibilité d’un échange de poste.</a:t>
            </a:r>
            <a:endParaRPr lang="en-CA" sz="2000" dirty="0"/>
          </a:p>
        </p:txBody>
      </p:sp>
      <p:sp>
        <p:nvSpPr>
          <p:cNvPr id="2" name="TextBox 1">
            <a:extLst>
              <a:ext uri="{FF2B5EF4-FFF2-40B4-BE49-F238E27FC236}">
                <a16:creationId xmlns:a16="http://schemas.microsoft.com/office/drawing/2014/main" id="{FDF7F71A-6618-CB6B-0B01-507DFB07336A}"/>
              </a:ext>
            </a:extLst>
          </p:cNvPr>
          <p:cNvSpPr txBox="1"/>
          <p:nvPr/>
        </p:nvSpPr>
        <p:spPr>
          <a:xfrm>
            <a:off x="838200" y="5944401"/>
            <a:ext cx="4343400" cy="341632"/>
          </a:xfrm>
          <a:prstGeom prst="rect">
            <a:avLst/>
          </a:prstGeom>
          <a:noFill/>
        </p:spPr>
        <p:txBody>
          <a:bodyPr wrap="square" rtlCol="0">
            <a:spAutoFit/>
          </a:bodyPr>
          <a:lstStyle/>
          <a:p>
            <a:pPr>
              <a:lnSpc>
                <a:spcPct val="90000"/>
              </a:lnSpc>
              <a:spcBef>
                <a:spcPts val="1000"/>
              </a:spcBef>
              <a:spcAft>
                <a:spcPts val="600"/>
              </a:spcAft>
            </a:pPr>
            <a:r>
              <a:rPr lang="fr-CA" dirty="0">
                <a:solidFill>
                  <a:srgbClr val="0070C0"/>
                </a:solidFill>
                <a:cs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Retour à l’organigramme</a:t>
            </a:r>
            <a:endParaRPr lang="en-CA" dirty="0">
              <a:solidFill>
                <a:srgbClr val="0070C0"/>
              </a:solidFill>
              <a:cs typeface="Times New Roman" panose="02020603050405020304" pitchFamily="18" charset="0"/>
            </a:endParaRPr>
          </a:p>
        </p:txBody>
      </p:sp>
      <p:sp>
        <p:nvSpPr>
          <p:cNvPr id="5" name="Slide Number Placeholder 4">
            <a:extLst>
              <a:ext uri="{FF2B5EF4-FFF2-40B4-BE49-F238E27FC236}">
                <a16:creationId xmlns:a16="http://schemas.microsoft.com/office/drawing/2014/main" id="{DDAA6BE6-8186-087C-F4CD-4047C1294B8C}"/>
              </a:ext>
            </a:extLst>
          </p:cNvPr>
          <p:cNvSpPr>
            <a:spLocks noGrp="1"/>
          </p:cNvSpPr>
          <p:nvPr>
            <p:ph type="sldNum" sz="quarter" idx="12"/>
          </p:nvPr>
        </p:nvSpPr>
        <p:spPr/>
        <p:txBody>
          <a:bodyPr/>
          <a:lstStyle/>
          <a:p>
            <a:fld id="{C9E7B19F-562E-4687-915F-44F4066EA527}" type="slidenum">
              <a:rPr lang="fr-CA" smtClean="0"/>
              <a:pPr/>
              <a:t>28</a:t>
            </a:fld>
            <a:endParaRPr lang="fr-CA"/>
          </a:p>
        </p:txBody>
      </p:sp>
    </p:spTree>
    <p:extLst>
      <p:ext uri="{BB962C8B-B14F-4D97-AF65-F5344CB8AC3E}">
        <p14:creationId xmlns:p14="http://schemas.microsoft.com/office/powerpoint/2010/main" val="29361587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700D0C-ABC9-D4E4-6E0D-D09198022E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1DC702-E122-6EDC-97EE-73BE4EFEFBE3}"/>
              </a:ext>
            </a:extLst>
          </p:cNvPr>
          <p:cNvSpPr>
            <a:spLocks noGrp="1"/>
          </p:cNvSpPr>
          <p:nvPr>
            <p:ph type="title"/>
            <p:custDataLst>
              <p:tags r:id="rId1"/>
            </p:custDataLst>
          </p:nvPr>
        </p:nvSpPr>
        <p:spPr>
          <a:xfrm>
            <a:off x="838200" y="262731"/>
            <a:ext cx="10515600" cy="1088232"/>
          </a:xfrm>
        </p:spPr>
        <p:txBody>
          <a:bodyPr/>
          <a:lstStyle/>
          <a:p>
            <a:r>
              <a:rPr lang="fr-CA" sz="4000" dirty="0"/>
              <a:t>Rôles et responsabilités dans le RE</a:t>
            </a:r>
            <a:endParaRPr lang="en-CA" sz="4000" dirty="0"/>
          </a:p>
        </p:txBody>
      </p:sp>
      <p:sp>
        <p:nvSpPr>
          <p:cNvPr id="3" name="Content Placeholder 2">
            <a:extLst>
              <a:ext uri="{FF2B5EF4-FFF2-40B4-BE49-F238E27FC236}">
                <a16:creationId xmlns:a16="http://schemas.microsoft.com/office/drawing/2014/main" id="{47FA5053-85AC-07FA-79F5-1AE212C09B90}"/>
              </a:ext>
            </a:extLst>
          </p:cNvPr>
          <p:cNvSpPr>
            <a:spLocks noGrp="1"/>
          </p:cNvSpPr>
          <p:nvPr>
            <p:ph idx="1"/>
            <p:custDataLst>
              <p:tags r:id="rId2"/>
            </p:custDataLst>
          </p:nvPr>
        </p:nvSpPr>
        <p:spPr>
          <a:xfrm>
            <a:off x="955942" y="1484282"/>
            <a:ext cx="10280115" cy="4803775"/>
          </a:xfrm>
        </p:spPr>
        <p:txBody>
          <a:bodyPr>
            <a:noAutofit/>
          </a:bodyPr>
          <a:lstStyle/>
          <a:p>
            <a:pPr marL="342900" indent="-342900">
              <a:lnSpc>
                <a:spcPct val="80000"/>
              </a:lnSpc>
              <a:buFont typeface="Wingdings" panose="05000000000000000000" pitchFamily="2" charset="2"/>
              <a:buChar char="Ø"/>
            </a:pPr>
            <a:r>
              <a:rPr lang="fr-CA" sz="2200" dirty="0"/>
              <a:t>Secrétariat du Conseil du Trésor (SCT)</a:t>
            </a:r>
          </a:p>
          <a:p>
            <a:pPr marL="1028700" lvl="1" indent="-342900">
              <a:lnSpc>
                <a:spcPct val="80000"/>
              </a:lnSpc>
            </a:pPr>
            <a:r>
              <a:rPr lang="fr-CA" sz="1800" dirty="0">
                <a:solidFill>
                  <a:srgbClr val="000000"/>
                </a:solidFill>
              </a:rPr>
              <a:t>Politiques/directives du RE</a:t>
            </a:r>
          </a:p>
          <a:p>
            <a:pPr marL="1028700" lvl="1" indent="-342900">
              <a:lnSpc>
                <a:spcPct val="80000"/>
              </a:lnSpc>
              <a:spcAft>
                <a:spcPts val="1200"/>
              </a:spcAft>
            </a:pPr>
            <a:r>
              <a:rPr lang="fr-CA" sz="1800" dirty="0">
                <a:solidFill>
                  <a:srgbClr val="000000"/>
                </a:solidFill>
              </a:rPr>
              <a:t>Prestation de conseils et de surveillance du RE</a:t>
            </a:r>
          </a:p>
          <a:p>
            <a:pPr marL="342900" indent="-342900">
              <a:lnSpc>
                <a:spcPct val="80000"/>
              </a:lnSpc>
              <a:buFont typeface="Wingdings" panose="05000000000000000000" pitchFamily="2" charset="2"/>
              <a:buChar char="Ø"/>
            </a:pPr>
            <a:r>
              <a:rPr lang="fr-CA" sz="2200" dirty="0">
                <a:solidFill>
                  <a:srgbClr val="000000"/>
                </a:solidFill>
              </a:rPr>
              <a:t>Commission de la fonction publique (CFP)</a:t>
            </a:r>
          </a:p>
          <a:p>
            <a:pPr marL="971550" lvl="1" indent="-285750">
              <a:lnSpc>
                <a:spcPct val="80000"/>
              </a:lnSpc>
            </a:pPr>
            <a:r>
              <a:rPr lang="fr-CA" sz="1800" dirty="0">
                <a:solidFill>
                  <a:srgbClr val="000000"/>
                </a:solidFill>
              </a:rPr>
              <a:t>Cadre réglementaire et orientation de la SMPMD</a:t>
            </a:r>
          </a:p>
          <a:p>
            <a:pPr marL="971550" lvl="1" indent="-285750">
              <a:lnSpc>
                <a:spcPct val="80000"/>
              </a:lnSpc>
            </a:pPr>
            <a:r>
              <a:rPr lang="fr-CA" sz="1800" dirty="0">
                <a:solidFill>
                  <a:srgbClr val="000000"/>
                </a:solidFill>
              </a:rPr>
              <a:t>Droits de priorité </a:t>
            </a:r>
          </a:p>
          <a:p>
            <a:pPr marL="971550" lvl="1" indent="-285750">
              <a:lnSpc>
                <a:spcPct val="80000"/>
              </a:lnSpc>
              <a:spcAft>
                <a:spcPts val="1200"/>
              </a:spcAft>
            </a:pPr>
            <a:r>
              <a:rPr lang="fr-CA" sz="1800" dirty="0">
                <a:solidFill>
                  <a:srgbClr val="000000"/>
                </a:solidFill>
              </a:rPr>
              <a:t>Surveillance de l’application des processus de SMPMD et des droits de priorité </a:t>
            </a:r>
          </a:p>
          <a:p>
            <a:pPr marL="342900" indent="-342900">
              <a:lnSpc>
                <a:spcPct val="80000"/>
              </a:lnSpc>
              <a:buFont typeface="Wingdings" panose="05000000000000000000" pitchFamily="2" charset="2"/>
              <a:buChar char="Ø"/>
            </a:pPr>
            <a:r>
              <a:rPr lang="fr-CA" sz="2200" dirty="0"/>
              <a:t>Administrateur général (AG)</a:t>
            </a:r>
          </a:p>
          <a:p>
            <a:pPr marL="971550" lvl="1" indent="-285750">
              <a:lnSpc>
                <a:spcPct val="80000"/>
              </a:lnSpc>
            </a:pPr>
            <a:r>
              <a:rPr lang="fr-CA" sz="1800" dirty="0">
                <a:solidFill>
                  <a:srgbClr val="000000"/>
                </a:solidFill>
              </a:rPr>
              <a:t>Planification des ressources humaines </a:t>
            </a:r>
          </a:p>
          <a:p>
            <a:pPr marL="971550" lvl="1" indent="-285750">
              <a:lnSpc>
                <a:spcPct val="80000"/>
              </a:lnSpc>
            </a:pPr>
            <a:r>
              <a:rPr lang="fr-CA" sz="1800" dirty="0">
                <a:solidFill>
                  <a:srgbClr val="000000"/>
                </a:solidFill>
              </a:rPr>
              <a:t>Mettre en œuvre l’exercice de RE (y compris de la SMPMD au besoin)</a:t>
            </a:r>
          </a:p>
          <a:p>
            <a:pPr marL="971550" lvl="1" indent="-285750">
              <a:lnSpc>
                <a:spcPct val="80000"/>
              </a:lnSpc>
            </a:pPr>
            <a:r>
              <a:rPr lang="fr-CA" sz="1800" dirty="0">
                <a:solidFill>
                  <a:srgbClr val="000000"/>
                </a:solidFill>
              </a:rPr>
              <a:t>Collaborer avec le SCT et la CFP </a:t>
            </a:r>
          </a:p>
        </p:txBody>
      </p:sp>
      <p:sp>
        <p:nvSpPr>
          <p:cNvPr id="4" name="Slide Number Placeholder 3">
            <a:extLst>
              <a:ext uri="{FF2B5EF4-FFF2-40B4-BE49-F238E27FC236}">
                <a16:creationId xmlns:a16="http://schemas.microsoft.com/office/drawing/2014/main" id="{9C714FC3-C1E0-FF1D-C859-81E22A294997}"/>
              </a:ext>
            </a:extLst>
          </p:cNvPr>
          <p:cNvSpPr>
            <a:spLocks noGrp="1"/>
          </p:cNvSpPr>
          <p:nvPr>
            <p:ph type="sldNum" sz="quarter" idx="12"/>
            <p:custDataLst>
              <p:tags r:id="rId3"/>
            </p:custDataLst>
          </p:nvPr>
        </p:nvSpPr>
        <p:spPr/>
        <p:txBody>
          <a:bodyPr/>
          <a:lstStyle/>
          <a:p>
            <a:fld id="{C9E7B19F-562E-4687-915F-44F4066EA527}" type="slidenum">
              <a:rPr lang="fr-CA" smtClean="0"/>
              <a:pPr/>
              <a:t>3</a:t>
            </a:fld>
            <a:endParaRPr lang="fr-CA"/>
          </a:p>
        </p:txBody>
      </p:sp>
    </p:spTree>
    <p:extLst>
      <p:ext uri="{BB962C8B-B14F-4D97-AF65-F5344CB8AC3E}">
        <p14:creationId xmlns:p14="http://schemas.microsoft.com/office/powerpoint/2010/main" val="9330926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6C76C12-85D7-9191-6B6E-618DAB1F52CD}"/>
              </a:ext>
            </a:extLst>
          </p:cNvPr>
          <p:cNvSpPr>
            <a:spLocks noGrp="1"/>
          </p:cNvSpPr>
          <p:nvPr>
            <p:ph type="title"/>
          </p:nvPr>
        </p:nvSpPr>
        <p:spPr>
          <a:xfrm>
            <a:off x="606287" y="417443"/>
            <a:ext cx="10923103" cy="853181"/>
          </a:xfrm>
        </p:spPr>
        <p:txBody>
          <a:bodyPr>
            <a:normAutofit fontScale="90000"/>
          </a:bodyPr>
          <a:lstStyle/>
          <a:p>
            <a:r>
              <a:rPr lang="fr-CA" sz="4000" dirty="0">
                <a:solidFill>
                  <a:schemeClr val="tx1">
                    <a:lumMod val="50000"/>
                  </a:schemeClr>
                </a:solidFill>
                <a:latin typeface="+mj-lt"/>
                <a:ea typeface="+mj-ea"/>
                <a:cs typeface="+mj-cs"/>
              </a:rPr>
              <a:t>		</a:t>
            </a:r>
            <a:br>
              <a:rPr lang="fr-CA" sz="4000" dirty="0">
                <a:solidFill>
                  <a:schemeClr val="tx1">
                    <a:lumMod val="50000"/>
                  </a:schemeClr>
                </a:solidFill>
                <a:latin typeface="+mj-lt"/>
                <a:ea typeface="+mj-ea"/>
                <a:cs typeface="+mj-cs"/>
              </a:rPr>
            </a:br>
            <a:r>
              <a:rPr lang="fr-CA" sz="3400" dirty="0">
                <a:solidFill>
                  <a:schemeClr val="tx1">
                    <a:lumMod val="50000"/>
                  </a:schemeClr>
                </a:solidFill>
                <a:latin typeface="+mj-lt"/>
                <a:ea typeface="+mj-ea"/>
                <a:cs typeface="+mj-cs"/>
              </a:rPr>
              <a:t>À quel moment s’applique la SMPMD dans le processus de RE ?</a:t>
            </a:r>
            <a:br>
              <a:rPr lang="en-CA" dirty="0">
                <a:solidFill>
                  <a:schemeClr val="tx1">
                    <a:lumMod val="50000"/>
                  </a:schemeClr>
                </a:solidFill>
                <a:latin typeface="+mj-lt"/>
                <a:ea typeface="+mj-ea"/>
                <a:cs typeface="+mj-cs"/>
              </a:rPr>
            </a:br>
            <a:endParaRPr lang="en-CA" dirty="0"/>
          </a:p>
        </p:txBody>
      </p:sp>
      <p:sp>
        <p:nvSpPr>
          <p:cNvPr id="10" name="TextBox 9">
            <a:extLst>
              <a:ext uri="{FF2B5EF4-FFF2-40B4-BE49-F238E27FC236}">
                <a16:creationId xmlns:a16="http://schemas.microsoft.com/office/drawing/2014/main" id="{9AF4B152-CC61-332C-F524-58C2155AFC30}"/>
              </a:ext>
            </a:extLst>
          </p:cNvPr>
          <p:cNvSpPr txBox="1"/>
          <p:nvPr/>
        </p:nvSpPr>
        <p:spPr>
          <a:xfrm>
            <a:off x="662610" y="1116784"/>
            <a:ext cx="3230217" cy="369332"/>
          </a:xfrm>
          <a:prstGeom prst="rect">
            <a:avLst/>
          </a:prstGeom>
          <a:noFill/>
        </p:spPr>
        <p:txBody>
          <a:bodyPr wrap="square" rtlCol="0">
            <a:spAutoFit/>
          </a:bodyPr>
          <a:lstStyle/>
          <a:p>
            <a:r>
              <a:rPr lang="en-CA" dirty="0"/>
              <a:t>Organigramme</a:t>
            </a:r>
          </a:p>
        </p:txBody>
      </p:sp>
      <p:pic>
        <p:nvPicPr>
          <p:cNvPr id="12" name="Content Placeholder 11" descr="Un organigramme du processus de réaménagement des effectifs montrant où s'insère le SMPMD.">
            <a:extLst>
              <a:ext uri="{FF2B5EF4-FFF2-40B4-BE49-F238E27FC236}">
                <a16:creationId xmlns:a16="http://schemas.microsoft.com/office/drawing/2014/main" id="{89F21602-A7E4-CD62-81EC-BF8F6ED7875C}"/>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019175" y="1470649"/>
            <a:ext cx="10267949" cy="4533828"/>
          </a:xfrm>
        </p:spPr>
      </p:pic>
      <p:sp>
        <p:nvSpPr>
          <p:cNvPr id="11" name="TextBox 10">
            <a:extLst>
              <a:ext uri="{FF2B5EF4-FFF2-40B4-BE49-F238E27FC236}">
                <a16:creationId xmlns:a16="http://schemas.microsoft.com/office/drawing/2014/main" id="{1E0FB247-F49A-25F1-F1AA-FE718B163FE3}"/>
              </a:ext>
            </a:extLst>
          </p:cNvPr>
          <p:cNvSpPr txBox="1"/>
          <p:nvPr/>
        </p:nvSpPr>
        <p:spPr>
          <a:xfrm>
            <a:off x="606287" y="5975902"/>
            <a:ext cx="4161184" cy="369332"/>
          </a:xfrm>
          <a:prstGeom prst="rect">
            <a:avLst/>
          </a:prstGeom>
          <a:noFill/>
        </p:spPr>
        <p:txBody>
          <a:bodyPr wrap="square" rtlCol="0">
            <a:spAutoFit/>
          </a:bodyPr>
          <a:lstStyle/>
          <a:p>
            <a:pPr>
              <a:spcBef>
                <a:spcPts val="1000"/>
              </a:spcBef>
            </a:pPr>
            <a:r>
              <a:rPr lang="en-CA" u="sng" dirty="0">
                <a:solidFill>
                  <a:srgbClr val="0070C0"/>
                </a:solidFill>
                <a:cs typeface="Times New Roman" panose="02020603050405020304" pitchFamily="18" charset="0"/>
                <a:hlinkClick r:id="rId4" action="ppaction://hlinksldjump">
                  <a:extLst>
                    <a:ext uri="{A12FA001-AC4F-418D-AE19-62706E023703}">
                      <ahyp:hlinkClr xmlns:ahyp="http://schemas.microsoft.com/office/drawing/2018/hyperlinkcolor" val="tx"/>
                    </a:ext>
                  </a:extLst>
                </a:hlinkClick>
              </a:rPr>
              <a:t>Longue description - organigramme</a:t>
            </a:r>
            <a:endParaRPr lang="en-CA" u="sng" dirty="0">
              <a:solidFill>
                <a:srgbClr val="0070C0"/>
              </a:solidFill>
              <a:cs typeface="Times New Roman" panose="02020603050405020304" pitchFamily="18" charset="0"/>
            </a:endParaRPr>
          </a:p>
        </p:txBody>
      </p:sp>
      <p:sp>
        <p:nvSpPr>
          <p:cNvPr id="2" name="Slide Number Placeholder 1">
            <a:extLst>
              <a:ext uri="{FF2B5EF4-FFF2-40B4-BE49-F238E27FC236}">
                <a16:creationId xmlns:a16="http://schemas.microsoft.com/office/drawing/2014/main" id="{3BC10CEB-E263-16E8-A286-AB6F13F4D7E2}"/>
              </a:ext>
            </a:extLst>
          </p:cNvPr>
          <p:cNvSpPr>
            <a:spLocks noGrp="1"/>
          </p:cNvSpPr>
          <p:nvPr>
            <p:ph type="sldNum" sz="quarter" idx="12"/>
          </p:nvPr>
        </p:nvSpPr>
        <p:spPr/>
        <p:txBody>
          <a:bodyPr/>
          <a:lstStyle/>
          <a:p>
            <a:fld id="{C9E7B19F-562E-4687-915F-44F4066EA527}" type="slidenum">
              <a:rPr lang="en-CA" smtClean="0"/>
              <a:pPr/>
              <a:t>4</a:t>
            </a:fld>
            <a:endParaRPr lang="en-CA"/>
          </a:p>
        </p:txBody>
      </p:sp>
    </p:spTree>
    <p:extLst>
      <p:ext uri="{BB962C8B-B14F-4D97-AF65-F5344CB8AC3E}">
        <p14:creationId xmlns:p14="http://schemas.microsoft.com/office/powerpoint/2010/main" val="19665371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F2AC82-4B56-2FE6-D88F-8CEEAB4990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B08CC8-2DE3-D93F-06A7-5408B8DFB1F3}"/>
              </a:ext>
            </a:extLst>
          </p:cNvPr>
          <p:cNvSpPr>
            <a:spLocks noGrp="1"/>
          </p:cNvSpPr>
          <p:nvPr>
            <p:ph type="title"/>
            <p:custDataLst>
              <p:tags r:id="rId1"/>
            </p:custDataLst>
          </p:nvPr>
        </p:nvSpPr>
        <p:spPr/>
        <p:txBody>
          <a:bodyPr/>
          <a:lstStyle/>
          <a:p>
            <a:r>
              <a:rPr lang="fr-CA" sz="4000" dirty="0"/>
              <a:t>Sélection des fonctionnaires aux fins de maintien en poste ou de mise en disponibilité</a:t>
            </a:r>
            <a:endParaRPr lang="en-CA" sz="4000" dirty="0"/>
          </a:p>
        </p:txBody>
      </p:sp>
      <p:sp>
        <p:nvSpPr>
          <p:cNvPr id="3" name="Content Placeholder 2">
            <a:extLst>
              <a:ext uri="{FF2B5EF4-FFF2-40B4-BE49-F238E27FC236}">
                <a16:creationId xmlns:a16="http://schemas.microsoft.com/office/drawing/2014/main" id="{C160D0FA-09CC-9388-7B38-005CDEEF696E}"/>
              </a:ext>
            </a:extLst>
          </p:cNvPr>
          <p:cNvSpPr>
            <a:spLocks noGrp="1"/>
          </p:cNvSpPr>
          <p:nvPr>
            <p:ph idx="1"/>
            <p:custDataLst>
              <p:tags r:id="rId2"/>
            </p:custDataLst>
          </p:nvPr>
        </p:nvSpPr>
        <p:spPr>
          <a:xfrm>
            <a:off x="838200" y="1895475"/>
            <a:ext cx="10629900" cy="4109540"/>
          </a:xfrm>
        </p:spPr>
        <p:txBody>
          <a:bodyPr>
            <a:noAutofit/>
          </a:bodyPr>
          <a:lstStyle/>
          <a:p>
            <a:pPr marL="457200" lvl="0" indent="-457200">
              <a:spcBef>
                <a:spcPts val="600"/>
              </a:spcBef>
              <a:buFont typeface="Arial" panose="020B0604020202020204" pitchFamily="34" charset="0"/>
              <a:buChar char="•"/>
              <a:defRPr/>
            </a:pPr>
            <a:r>
              <a:rPr lang="en-CA" dirty="0"/>
              <a:t>Quand </a:t>
            </a:r>
            <a:r>
              <a:rPr lang="en-CA" dirty="0" err="1"/>
              <a:t>cela</a:t>
            </a:r>
            <a:r>
              <a:rPr lang="en-CA" dirty="0"/>
              <a:t> se </a:t>
            </a:r>
            <a:r>
              <a:rPr lang="en-CA" dirty="0" err="1"/>
              <a:t>produit</a:t>
            </a:r>
            <a:r>
              <a:rPr lang="en-CA" dirty="0"/>
              <a:t>-il :</a:t>
            </a:r>
          </a:p>
          <a:p>
            <a:pPr marL="1143000" lvl="1" indent="-457200">
              <a:spcBef>
                <a:spcPts val="600"/>
              </a:spcBef>
              <a:defRPr/>
            </a:pPr>
            <a:r>
              <a:rPr lang="fr-FR" dirty="0"/>
              <a:t>Conformément au paragraphe 64(2) de la </a:t>
            </a:r>
            <a:r>
              <a:rPr lang="fr-FR" i="1" dirty="0"/>
              <a:t>Loi sur l’emploi dans la fonction publique</a:t>
            </a:r>
            <a:r>
              <a:rPr lang="fr-FR" dirty="0"/>
              <a:t> (LEFP), lorsque </a:t>
            </a:r>
            <a:r>
              <a:rPr lang="fr-FR" dirty="0">
                <a:latin typeface="Segoe UI Semibold" panose="020B0702040204020203" pitchFamily="34" charset="0"/>
                <a:cs typeface="Segoe UI Semibold" panose="020B0702040204020203" pitchFamily="34" charset="0"/>
              </a:rPr>
              <a:t>seulement certains </a:t>
            </a:r>
            <a:r>
              <a:rPr lang="fr-FR" dirty="0"/>
              <a:t>des fonctionnaires, </a:t>
            </a:r>
            <a:r>
              <a:rPr lang="fr-FR" dirty="0">
                <a:latin typeface="Segoe UI Semibold" panose="020B0702040204020203" pitchFamily="34" charset="0"/>
                <a:cs typeface="Segoe UI Semibold" panose="020B0702040204020203" pitchFamily="34" charset="0"/>
              </a:rPr>
              <a:t>mais pas tous, d’une partie de l’organisation </a:t>
            </a:r>
            <a:r>
              <a:rPr lang="fr-FR" dirty="0"/>
              <a:t>seront mis en </a:t>
            </a:r>
            <a:r>
              <a:rPr lang="fr-CA" dirty="0"/>
              <a:t>disponibilité</a:t>
            </a:r>
            <a:r>
              <a:rPr lang="fr-FR" dirty="0"/>
              <a:t>, </a:t>
            </a:r>
            <a:r>
              <a:rPr lang="fr-FR" dirty="0">
                <a:latin typeface="Segoe UI Semibold" panose="020B0702040204020203" pitchFamily="34" charset="0"/>
                <a:cs typeface="Segoe UI Semibold" panose="020B0702040204020203" pitchFamily="34" charset="0"/>
              </a:rPr>
              <a:t>la SMPMD se produit</a:t>
            </a:r>
            <a:r>
              <a:rPr lang="fr-FR" dirty="0"/>
              <a:t>, conformément au </a:t>
            </a:r>
            <a:r>
              <a:rPr lang="fr-FR" i="1" dirty="0"/>
              <a:t>Règlement sur l’emploi dans la fonction publique (</a:t>
            </a:r>
            <a:r>
              <a:rPr lang="fr-FR" dirty="0"/>
              <a:t>REFP).</a:t>
            </a:r>
          </a:p>
          <a:p>
            <a:pPr marL="457200" indent="-457200">
              <a:spcBef>
                <a:spcPts val="600"/>
              </a:spcBef>
              <a:buFont typeface="Arial" panose="020B0604020202020204" pitchFamily="34" charset="0"/>
              <a:buChar char="•"/>
              <a:defRPr/>
            </a:pPr>
            <a:r>
              <a:rPr lang="fr-FR" dirty="0"/>
              <a:t>Qui est inclut :</a:t>
            </a:r>
          </a:p>
          <a:p>
            <a:pPr marL="1143000" lvl="1" indent="-457200">
              <a:spcBef>
                <a:spcPts val="600"/>
              </a:spcBef>
              <a:defRPr/>
            </a:pPr>
            <a:r>
              <a:rPr lang="fr-FR" dirty="0"/>
              <a:t>Employés indéterminés dans l'unité de travail touchée</a:t>
            </a:r>
          </a:p>
          <a:p>
            <a:pPr marL="1143000" lvl="1" indent="-457200">
              <a:spcBef>
                <a:spcPts val="600"/>
              </a:spcBef>
              <a:defRPr/>
            </a:pPr>
            <a:r>
              <a:rPr lang="fr-FR" dirty="0"/>
              <a:t>Employés du même groupe professionnel et niveau</a:t>
            </a:r>
          </a:p>
        </p:txBody>
      </p:sp>
      <p:sp>
        <p:nvSpPr>
          <p:cNvPr id="4" name="Slide Number Placeholder 3">
            <a:extLst>
              <a:ext uri="{FF2B5EF4-FFF2-40B4-BE49-F238E27FC236}">
                <a16:creationId xmlns:a16="http://schemas.microsoft.com/office/drawing/2014/main" id="{BF94836A-A0E7-0BD2-2E2E-EDAA878C58A5}"/>
              </a:ext>
            </a:extLst>
          </p:cNvPr>
          <p:cNvSpPr>
            <a:spLocks noGrp="1"/>
          </p:cNvSpPr>
          <p:nvPr>
            <p:ph type="sldNum" sz="quarter" idx="12"/>
            <p:custDataLst>
              <p:tags r:id="rId3"/>
            </p:custDataLst>
          </p:nvPr>
        </p:nvSpPr>
        <p:spPr/>
        <p:txBody>
          <a:bodyPr/>
          <a:lstStyle/>
          <a:p>
            <a:fld id="{C9E7B19F-562E-4687-915F-44F4066EA527}" type="slidenum">
              <a:rPr lang="fr-CA" smtClean="0"/>
              <a:pPr/>
              <a:t>5</a:t>
            </a:fld>
            <a:endParaRPr lang="fr-CA"/>
          </a:p>
        </p:txBody>
      </p:sp>
    </p:spTree>
    <p:extLst>
      <p:ext uri="{BB962C8B-B14F-4D97-AF65-F5344CB8AC3E}">
        <p14:creationId xmlns:p14="http://schemas.microsoft.com/office/powerpoint/2010/main" val="15180848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009F9D-65CB-1B7D-C413-A3D18728DD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0E51D0-AFCD-801C-BDDF-830CD7F412DC}"/>
              </a:ext>
            </a:extLst>
          </p:cNvPr>
          <p:cNvSpPr>
            <a:spLocks noGrp="1"/>
          </p:cNvSpPr>
          <p:nvPr>
            <p:ph type="title"/>
            <p:custDataLst>
              <p:tags r:id="rId1"/>
            </p:custDataLst>
          </p:nvPr>
        </p:nvSpPr>
        <p:spPr/>
        <p:txBody>
          <a:bodyPr/>
          <a:lstStyle/>
          <a:p>
            <a:r>
              <a:rPr lang="fr-CA" sz="4000" dirty="0"/>
              <a:t>À ne pas inclure dans une SMPMD</a:t>
            </a:r>
            <a:endParaRPr lang="en-CA" sz="4000" dirty="0"/>
          </a:p>
        </p:txBody>
      </p:sp>
      <p:sp>
        <p:nvSpPr>
          <p:cNvPr id="3" name="Content Placeholder 2">
            <a:extLst>
              <a:ext uri="{FF2B5EF4-FFF2-40B4-BE49-F238E27FC236}">
                <a16:creationId xmlns:a16="http://schemas.microsoft.com/office/drawing/2014/main" id="{D4DF9630-4B5A-C30F-EACE-D2717B9067E8}"/>
              </a:ext>
            </a:extLst>
          </p:cNvPr>
          <p:cNvSpPr>
            <a:spLocks noGrp="1"/>
          </p:cNvSpPr>
          <p:nvPr>
            <p:ph idx="1"/>
            <p:custDataLst>
              <p:tags r:id="rId2"/>
            </p:custDataLst>
          </p:nvPr>
        </p:nvSpPr>
        <p:spPr>
          <a:xfrm>
            <a:off x="838200" y="1466850"/>
            <a:ext cx="10629900" cy="4801748"/>
          </a:xfrm>
        </p:spPr>
        <p:txBody>
          <a:bodyPr>
            <a:noAutofit/>
          </a:bodyPr>
          <a:lstStyle/>
          <a:p>
            <a:pPr algn="l">
              <a:spcAft>
                <a:spcPts val="863"/>
              </a:spcAft>
            </a:pPr>
            <a:r>
              <a:rPr lang="fr-FR" sz="2400" dirty="0"/>
              <a:t>Les personnes suivantes ne sont </a:t>
            </a:r>
            <a:r>
              <a:rPr lang="fr-FR" sz="2400" dirty="0">
                <a:latin typeface="Segoe UI Semibold" panose="020B0702040204020203" pitchFamily="34" charset="0"/>
                <a:cs typeface="Segoe UI Semibold" panose="020B0702040204020203" pitchFamily="34" charset="0"/>
              </a:rPr>
              <a:t>pas </a:t>
            </a:r>
            <a:r>
              <a:rPr lang="fr-FR" sz="2400" dirty="0"/>
              <a:t>visées par la SMPMD conformément au </a:t>
            </a:r>
            <a:r>
              <a:rPr lang="fr-FR" sz="2400" dirty="0">
                <a:latin typeface="Segoe UI Semibold" panose="020B0702040204020203" pitchFamily="34" charset="0"/>
                <a:cs typeface="Segoe UI Semibold" panose="020B0702040204020203" pitchFamily="34" charset="0"/>
              </a:rPr>
              <a:t>paragraphe 64(2) de la LEFP </a:t>
            </a:r>
            <a:r>
              <a:rPr lang="fr-FR" sz="2400" dirty="0"/>
              <a:t>:</a:t>
            </a:r>
          </a:p>
          <a:p>
            <a:pPr algn="l">
              <a:spcBef>
                <a:spcPts val="600"/>
              </a:spcBef>
            </a:pPr>
            <a:endParaRPr lang="fr-FR" sz="1050" dirty="0"/>
          </a:p>
          <a:p>
            <a:pPr marL="342900" indent="-342900" algn="l">
              <a:lnSpc>
                <a:spcPct val="80000"/>
              </a:lnSpc>
              <a:spcAft>
                <a:spcPts val="863"/>
              </a:spcAft>
              <a:buFont typeface="Arial" panose="020B0604020202020204" pitchFamily="34" charset="0"/>
              <a:buChar char="•"/>
            </a:pPr>
            <a:r>
              <a:rPr lang="fr-FR" sz="2400" dirty="0"/>
              <a:t>Les fonctionnaires qui occupent un poste unique ou autonome, ou un poste à un groupe et niveau différents;</a:t>
            </a:r>
          </a:p>
          <a:p>
            <a:pPr marL="342900" indent="-342900" algn="l">
              <a:lnSpc>
                <a:spcPct val="80000"/>
              </a:lnSpc>
              <a:spcAft>
                <a:spcPts val="863"/>
              </a:spcAft>
              <a:buFont typeface="Arial" panose="020B0604020202020204" pitchFamily="34" charset="0"/>
              <a:buChar char="•"/>
            </a:pPr>
            <a:r>
              <a:rPr lang="fr-FR" sz="2400" dirty="0"/>
              <a:t>Les fonctionnaires nommés pour une période d’emploi déterminée;</a:t>
            </a:r>
          </a:p>
          <a:p>
            <a:pPr marL="342900" indent="-342900" algn="l">
              <a:lnSpc>
                <a:spcPct val="80000"/>
              </a:lnSpc>
              <a:spcAft>
                <a:spcPts val="863"/>
              </a:spcAft>
              <a:buFont typeface="Arial" panose="020B0604020202020204" pitchFamily="34" charset="0"/>
              <a:buChar char="•"/>
            </a:pPr>
            <a:r>
              <a:rPr lang="fr-FR" sz="2400" dirty="0"/>
              <a:t>Les fonctionnaires qui ont accepté une offre d’emploi ou qui ont confirmé par écrit qu’ils prendront leur retraite ou démissionneront à une date précise;</a:t>
            </a:r>
          </a:p>
          <a:p>
            <a:pPr marL="342900" indent="-342900" algn="l">
              <a:lnSpc>
                <a:spcPct val="80000"/>
              </a:lnSpc>
              <a:spcAft>
                <a:spcPts val="863"/>
              </a:spcAft>
              <a:buFont typeface="Arial" panose="020B0604020202020204" pitchFamily="34" charset="0"/>
              <a:buChar char="•"/>
            </a:pPr>
            <a:r>
              <a:rPr lang="fr-FR" sz="2400" dirty="0"/>
              <a:t>Les cadres supérieurs qui sont en affectation spéciale;</a:t>
            </a:r>
          </a:p>
          <a:p>
            <a:pPr marL="342900" indent="-342900" algn="l">
              <a:lnSpc>
                <a:spcPct val="80000"/>
              </a:lnSpc>
              <a:spcAft>
                <a:spcPts val="863"/>
              </a:spcAft>
              <a:buFont typeface="Arial" panose="020B0604020202020204" pitchFamily="34" charset="0"/>
              <a:buChar char="•"/>
            </a:pPr>
            <a:r>
              <a:rPr lang="fr-FR" sz="2400" dirty="0"/>
              <a:t>Les ressources temporaires.</a:t>
            </a:r>
          </a:p>
        </p:txBody>
      </p:sp>
      <p:sp>
        <p:nvSpPr>
          <p:cNvPr id="4" name="Slide Number Placeholder 3">
            <a:extLst>
              <a:ext uri="{FF2B5EF4-FFF2-40B4-BE49-F238E27FC236}">
                <a16:creationId xmlns:a16="http://schemas.microsoft.com/office/drawing/2014/main" id="{F6E4044F-F6B2-0998-3E24-412B578F2866}"/>
              </a:ext>
            </a:extLst>
          </p:cNvPr>
          <p:cNvSpPr>
            <a:spLocks noGrp="1"/>
          </p:cNvSpPr>
          <p:nvPr>
            <p:ph type="sldNum" sz="quarter" idx="12"/>
            <p:custDataLst>
              <p:tags r:id="rId3"/>
            </p:custDataLst>
          </p:nvPr>
        </p:nvSpPr>
        <p:spPr/>
        <p:txBody>
          <a:bodyPr/>
          <a:lstStyle/>
          <a:p>
            <a:fld id="{C9E7B19F-562E-4687-915F-44F4066EA527}" type="slidenum">
              <a:rPr lang="fr-CA" smtClean="0"/>
              <a:pPr/>
              <a:t>6</a:t>
            </a:fld>
            <a:endParaRPr lang="fr-CA"/>
          </a:p>
        </p:txBody>
      </p:sp>
    </p:spTree>
    <p:extLst>
      <p:ext uri="{BB962C8B-B14F-4D97-AF65-F5344CB8AC3E}">
        <p14:creationId xmlns:p14="http://schemas.microsoft.com/office/powerpoint/2010/main" val="16805177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AD2EC9-E56C-20B9-617C-E5A29C3B39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24AFDD-EE68-7FD0-098F-518BC35346BB}"/>
              </a:ext>
            </a:extLst>
          </p:cNvPr>
          <p:cNvSpPr>
            <a:spLocks noGrp="1"/>
          </p:cNvSpPr>
          <p:nvPr>
            <p:ph type="title"/>
            <p:custDataLst>
              <p:tags r:id="rId1"/>
            </p:custDataLst>
          </p:nvPr>
        </p:nvSpPr>
        <p:spPr/>
        <p:txBody>
          <a:bodyPr>
            <a:normAutofit/>
          </a:bodyPr>
          <a:lstStyle/>
          <a:p>
            <a:r>
              <a:rPr lang="fr-CA" sz="4000" dirty="0"/>
              <a:t>Avant de mener un processus de SMPMD</a:t>
            </a:r>
            <a:endParaRPr lang="en-CA" sz="4000" dirty="0"/>
          </a:p>
        </p:txBody>
      </p:sp>
      <p:sp>
        <p:nvSpPr>
          <p:cNvPr id="3" name="Content Placeholder 2">
            <a:extLst>
              <a:ext uri="{FF2B5EF4-FFF2-40B4-BE49-F238E27FC236}">
                <a16:creationId xmlns:a16="http://schemas.microsoft.com/office/drawing/2014/main" id="{E7834A89-86AE-FA57-6CB3-1ABFFF08E5EB}"/>
              </a:ext>
            </a:extLst>
          </p:cNvPr>
          <p:cNvSpPr>
            <a:spLocks noGrp="1"/>
          </p:cNvSpPr>
          <p:nvPr>
            <p:ph idx="1"/>
            <p:custDataLst>
              <p:tags r:id="rId2"/>
            </p:custDataLst>
          </p:nvPr>
        </p:nvSpPr>
        <p:spPr>
          <a:xfrm>
            <a:off x="838200" y="1714499"/>
            <a:ext cx="10515600" cy="4373149"/>
          </a:xfrm>
        </p:spPr>
        <p:txBody>
          <a:bodyPr>
            <a:noAutofit/>
          </a:bodyPr>
          <a:lstStyle/>
          <a:p>
            <a:pPr marL="514350" indent="-514350">
              <a:lnSpc>
                <a:spcPct val="107000"/>
              </a:lnSpc>
              <a:spcBef>
                <a:spcPts val="0"/>
              </a:spcBef>
              <a:buFont typeface="+mj-lt"/>
              <a:buAutoNum type="arabicPeriod"/>
            </a:pPr>
            <a:r>
              <a:rPr lang="fr-CA" sz="2600" dirty="0"/>
              <a:t>Déterminer l’état actuel et l’état futur souhaité de l’organisation</a:t>
            </a:r>
          </a:p>
          <a:p>
            <a:pPr marL="514350" indent="-514350">
              <a:lnSpc>
                <a:spcPct val="107000"/>
              </a:lnSpc>
              <a:spcBef>
                <a:spcPts val="0"/>
              </a:spcBef>
              <a:buFont typeface="+mj-lt"/>
              <a:buAutoNum type="arabicPeriod"/>
            </a:pPr>
            <a:r>
              <a:rPr lang="fr-CA" sz="2600" dirty="0"/>
              <a:t>Déterminer la ou les parties de l’organisation qui sont touchées</a:t>
            </a:r>
          </a:p>
          <a:p>
            <a:pPr marL="514350" indent="-514350">
              <a:lnSpc>
                <a:spcPct val="107000"/>
              </a:lnSpc>
              <a:spcBef>
                <a:spcPts val="0"/>
              </a:spcBef>
              <a:buFont typeface="+mj-lt"/>
              <a:buAutoNum type="arabicPeriod"/>
            </a:pPr>
            <a:r>
              <a:rPr lang="fr-CA" sz="2600" dirty="0"/>
              <a:t>Identifier les postes et les fonctionnaires touchés</a:t>
            </a:r>
          </a:p>
          <a:p>
            <a:pPr marL="514350" indent="-514350">
              <a:lnSpc>
                <a:spcPct val="107000"/>
              </a:lnSpc>
              <a:spcBef>
                <a:spcPts val="0"/>
              </a:spcBef>
              <a:buFont typeface="+mj-lt"/>
              <a:buAutoNum type="arabicPeriod"/>
            </a:pPr>
            <a:r>
              <a:rPr lang="fr-CA" sz="2600" dirty="0"/>
              <a:t>Avis au Secrétariat du Conseil du Trésor du Canada – Bureau de la dirigeante principale des ressources humaines (BDPRH), aux agents négociateurs et aux fonctionnaires</a:t>
            </a:r>
          </a:p>
          <a:p>
            <a:pPr marL="514350" indent="-514350">
              <a:lnSpc>
                <a:spcPct val="107000"/>
              </a:lnSpc>
              <a:spcBef>
                <a:spcPts val="0"/>
              </a:spcBef>
              <a:buFont typeface="+mj-lt"/>
              <a:buAutoNum type="arabicPeriod"/>
            </a:pPr>
            <a:r>
              <a:rPr lang="fr-CA" sz="2600" dirty="0"/>
              <a:t>Mener des activités de classification et de dotation	</a:t>
            </a:r>
          </a:p>
          <a:p>
            <a:pPr marL="514350" indent="-514350">
              <a:lnSpc>
                <a:spcPct val="107000"/>
              </a:lnSpc>
              <a:spcBef>
                <a:spcPts val="0"/>
              </a:spcBef>
              <a:buFont typeface="+mj-lt"/>
              <a:buAutoNum type="arabicPeriod"/>
            </a:pPr>
            <a:r>
              <a:rPr lang="fr-CA" sz="2600" dirty="0"/>
              <a:t>Établir un programme de départ volontaire</a:t>
            </a:r>
          </a:p>
        </p:txBody>
      </p:sp>
      <p:sp>
        <p:nvSpPr>
          <p:cNvPr id="5" name="Slide Number Placeholder 4">
            <a:extLst>
              <a:ext uri="{FF2B5EF4-FFF2-40B4-BE49-F238E27FC236}">
                <a16:creationId xmlns:a16="http://schemas.microsoft.com/office/drawing/2014/main" id="{F0B6046C-B41A-C0F4-1226-694402C3E263}"/>
              </a:ext>
            </a:extLst>
          </p:cNvPr>
          <p:cNvSpPr>
            <a:spLocks noGrp="1"/>
          </p:cNvSpPr>
          <p:nvPr>
            <p:ph type="sldNum" sz="quarter" idx="12"/>
            <p:custDataLst>
              <p:tags r:id="rId3"/>
            </p:custDataLst>
          </p:nvPr>
        </p:nvSpPr>
        <p:spPr/>
        <p:txBody>
          <a:bodyPr/>
          <a:lstStyle/>
          <a:p>
            <a:fld id="{C9E7B19F-562E-4687-915F-44F4066EA527}" type="slidenum">
              <a:rPr lang="fr-CA" smtClean="0"/>
              <a:pPr/>
              <a:t>7</a:t>
            </a:fld>
            <a:endParaRPr lang="fr-CA"/>
          </a:p>
        </p:txBody>
      </p:sp>
    </p:spTree>
    <p:extLst>
      <p:ext uri="{BB962C8B-B14F-4D97-AF65-F5344CB8AC3E}">
        <p14:creationId xmlns:p14="http://schemas.microsoft.com/office/powerpoint/2010/main" val="2753467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2AD796-8A71-A8C5-44E5-BA2FDA54E1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D57958-4E66-340B-D53C-EA1D252294DC}"/>
              </a:ext>
            </a:extLst>
          </p:cNvPr>
          <p:cNvSpPr>
            <a:spLocks noGrp="1"/>
          </p:cNvSpPr>
          <p:nvPr>
            <p:ph type="title"/>
            <p:custDataLst>
              <p:tags r:id="rId1"/>
            </p:custDataLst>
          </p:nvPr>
        </p:nvSpPr>
        <p:spPr/>
        <p:txBody>
          <a:bodyPr>
            <a:normAutofit/>
          </a:bodyPr>
          <a:lstStyle/>
          <a:p>
            <a:r>
              <a:rPr lang="fr-CA" sz="4000" dirty="0"/>
              <a:t>Procéder à une SMPMD</a:t>
            </a:r>
            <a:endParaRPr lang="en-CA" sz="4000" dirty="0"/>
          </a:p>
        </p:txBody>
      </p:sp>
      <p:sp>
        <p:nvSpPr>
          <p:cNvPr id="3" name="Content Placeholder 2">
            <a:extLst>
              <a:ext uri="{FF2B5EF4-FFF2-40B4-BE49-F238E27FC236}">
                <a16:creationId xmlns:a16="http://schemas.microsoft.com/office/drawing/2014/main" id="{BFE470FD-27B1-716E-B748-3FB7EB746392}"/>
              </a:ext>
            </a:extLst>
          </p:cNvPr>
          <p:cNvSpPr>
            <a:spLocks noGrp="1"/>
          </p:cNvSpPr>
          <p:nvPr>
            <p:ph idx="1"/>
            <p:custDataLst>
              <p:tags r:id="rId2"/>
            </p:custDataLst>
          </p:nvPr>
        </p:nvSpPr>
        <p:spPr>
          <a:xfrm>
            <a:off x="838200" y="1676400"/>
            <a:ext cx="10515600" cy="4585492"/>
          </a:xfrm>
        </p:spPr>
        <p:txBody>
          <a:bodyPr>
            <a:normAutofit fontScale="25000" lnSpcReduction="20000"/>
          </a:bodyPr>
          <a:lstStyle/>
          <a:p>
            <a:pPr>
              <a:lnSpc>
                <a:spcPct val="128000"/>
              </a:lnSpc>
              <a:spcBef>
                <a:spcPts val="0"/>
              </a:spcBef>
            </a:pPr>
            <a:r>
              <a:rPr lang="fr-CA" sz="10400" dirty="0"/>
              <a:t>7.   Établir les qualifications, les exigences et les besoins 	</a:t>
            </a:r>
          </a:p>
          <a:p>
            <a:pPr>
              <a:lnSpc>
                <a:spcPct val="128000"/>
              </a:lnSpc>
              <a:spcBef>
                <a:spcPts val="0"/>
              </a:spcBef>
            </a:pPr>
            <a:r>
              <a:rPr lang="fr-CA" sz="10400" dirty="0"/>
              <a:t>8.   Déterminer les méthodes d’évaluation </a:t>
            </a:r>
          </a:p>
          <a:p>
            <a:pPr>
              <a:lnSpc>
                <a:spcPct val="128000"/>
              </a:lnSpc>
              <a:spcBef>
                <a:spcPts val="0"/>
              </a:spcBef>
            </a:pPr>
            <a:r>
              <a:rPr lang="fr-CA" sz="10400" dirty="0"/>
              <a:t>9.   Identification des préjugés et des obstacles</a:t>
            </a:r>
          </a:p>
          <a:p>
            <a:pPr>
              <a:lnSpc>
                <a:spcPct val="128000"/>
              </a:lnSpc>
              <a:spcBef>
                <a:spcPts val="0"/>
              </a:spcBef>
            </a:pPr>
            <a:r>
              <a:rPr lang="fr-CA" sz="10400" dirty="0"/>
              <a:t>10.  Informer les fonctionnaires	</a:t>
            </a:r>
          </a:p>
          <a:p>
            <a:pPr>
              <a:lnSpc>
                <a:spcPct val="128000"/>
              </a:lnSpc>
              <a:spcBef>
                <a:spcPts val="0"/>
              </a:spcBef>
            </a:pPr>
            <a:r>
              <a:rPr lang="fr-CA" sz="10400" dirty="0"/>
              <a:t>11.  Évaluation des fonctionnaires</a:t>
            </a:r>
          </a:p>
          <a:p>
            <a:pPr>
              <a:lnSpc>
                <a:spcPct val="128000"/>
              </a:lnSpc>
              <a:spcBef>
                <a:spcPts val="0"/>
              </a:spcBef>
            </a:pPr>
            <a:r>
              <a:rPr lang="fr-CA" sz="10400" dirty="0"/>
              <a:t>12.  Sélection des fonctionnaires</a:t>
            </a:r>
          </a:p>
          <a:p>
            <a:pPr>
              <a:lnSpc>
                <a:spcPct val="128000"/>
              </a:lnSpc>
              <a:spcBef>
                <a:spcPts val="0"/>
              </a:spcBef>
            </a:pPr>
            <a:r>
              <a:rPr lang="fr-CA" sz="10400" dirty="0"/>
              <a:t>13.  Fournir un avis écrit</a:t>
            </a:r>
          </a:p>
          <a:p>
            <a:pPr>
              <a:lnSpc>
                <a:spcPct val="128000"/>
              </a:lnSpc>
              <a:spcBef>
                <a:spcPts val="0"/>
              </a:spcBef>
            </a:pPr>
            <a:r>
              <a:rPr lang="fr-CA" sz="10400" dirty="0"/>
              <a:t>14.  Consigner les motifs justifiant la sélection</a:t>
            </a:r>
          </a:p>
          <a:p>
            <a:pPr>
              <a:lnSpc>
                <a:spcPct val="120000"/>
              </a:lnSpc>
              <a:spcBef>
                <a:spcPts val="0"/>
              </a:spcBef>
              <a:spcAft>
                <a:spcPts val="800"/>
              </a:spcAft>
            </a:pPr>
            <a:endParaRPr lang="fr-CA" sz="10400" b="1" dirty="0">
              <a:solidFill>
                <a:schemeClr val="accent3">
                  <a:lumMod val="75000"/>
                </a:schemeClr>
              </a:solidFill>
              <a:latin typeface="Segoe UI Semibold" panose="020B0702040204020203" pitchFamily="34" charset="0"/>
              <a:cs typeface="Segoe UI Semibold" panose="020B0702040204020203" pitchFamily="34" charset="0"/>
            </a:endParaRPr>
          </a:p>
          <a:p>
            <a:pPr>
              <a:lnSpc>
                <a:spcPct val="120000"/>
              </a:lnSpc>
              <a:spcBef>
                <a:spcPts val="0"/>
              </a:spcBef>
              <a:spcAft>
                <a:spcPts val="800"/>
              </a:spcAft>
            </a:pPr>
            <a:r>
              <a:rPr lang="fr-CA" sz="10400" dirty="0">
                <a:solidFill>
                  <a:schemeClr val="accent3">
                    <a:lumMod val="75000"/>
                  </a:schemeClr>
                </a:solidFill>
                <a:latin typeface="Segoe UI "/>
                <a:cs typeface="Segoe UI Semibold" panose="020B0702040204020203" pitchFamily="34" charset="0"/>
              </a:rPr>
              <a:t>Rappelez-vous que la SMPMD n’est </a:t>
            </a:r>
            <a:r>
              <a:rPr lang="fr-CA" sz="10400" b="1" dirty="0">
                <a:solidFill>
                  <a:schemeClr val="accent3">
                    <a:lumMod val="75000"/>
                  </a:schemeClr>
                </a:solidFill>
                <a:latin typeface="Segoe UI "/>
                <a:cs typeface="Segoe UI Semibold" panose="020B0702040204020203" pitchFamily="34" charset="0"/>
              </a:rPr>
              <a:t>pas</a:t>
            </a:r>
            <a:r>
              <a:rPr lang="fr-CA" sz="10400" dirty="0">
                <a:solidFill>
                  <a:schemeClr val="accent3">
                    <a:lumMod val="75000"/>
                  </a:schemeClr>
                </a:solidFill>
                <a:latin typeface="Segoe UI "/>
                <a:cs typeface="Segoe UI Semibold" panose="020B0702040204020203" pitchFamily="34" charset="0"/>
              </a:rPr>
              <a:t> un processus de nomination</a:t>
            </a:r>
          </a:p>
          <a:p>
            <a:pPr marL="514350" indent="-514350">
              <a:lnSpc>
                <a:spcPct val="107000"/>
              </a:lnSpc>
              <a:spcAft>
                <a:spcPts val="800"/>
              </a:spcAft>
              <a:buAutoNum type="arabicPeriod" startAt="14"/>
            </a:pPr>
            <a:endParaRPr lang="fr-CA" sz="2600" dirty="0"/>
          </a:p>
        </p:txBody>
      </p:sp>
      <p:sp>
        <p:nvSpPr>
          <p:cNvPr id="5" name="Slide Number Placeholder 4">
            <a:extLst>
              <a:ext uri="{FF2B5EF4-FFF2-40B4-BE49-F238E27FC236}">
                <a16:creationId xmlns:a16="http://schemas.microsoft.com/office/drawing/2014/main" id="{23E809D6-691E-4AAD-FBF2-C4D7075F4DDD}"/>
              </a:ext>
            </a:extLst>
          </p:cNvPr>
          <p:cNvSpPr>
            <a:spLocks noGrp="1"/>
          </p:cNvSpPr>
          <p:nvPr>
            <p:ph type="sldNum" sz="quarter" idx="12"/>
            <p:custDataLst>
              <p:tags r:id="rId3"/>
            </p:custDataLst>
          </p:nvPr>
        </p:nvSpPr>
        <p:spPr/>
        <p:txBody>
          <a:bodyPr/>
          <a:lstStyle/>
          <a:p>
            <a:fld id="{C9E7B19F-562E-4687-915F-44F4066EA527}" type="slidenum">
              <a:rPr lang="fr-CA" smtClean="0"/>
              <a:pPr/>
              <a:t>8</a:t>
            </a:fld>
            <a:endParaRPr lang="fr-CA"/>
          </a:p>
        </p:txBody>
      </p:sp>
    </p:spTree>
    <p:extLst>
      <p:ext uri="{BB962C8B-B14F-4D97-AF65-F5344CB8AC3E}">
        <p14:creationId xmlns:p14="http://schemas.microsoft.com/office/powerpoint/2010/main" val="8540791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8A238A-E5EF-98BA-E93F-C1C60BB71D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39FC0D-B37F-80B7-B738-CC33CBE140D8}"/>
              </a:ext>
            </a:extLst>
          </p:cNvPr>
          <p:cNvSpPr>
            <a:spLocks noGrp="1"/>
          </p:cNvSpPr>
          <p:nvPr>
            <p:ph type="title"/>
            <p:custDataLst>
              <p:tags r:id="rId1"/>
            </p:custDataLst>
          </p:nvPr>
        </p:nvSpPr>
        <p:spPr>
          <a:xfrm>
            <a:off x="798444" y="262730"/>
            <a:ext cx="10515600" cy="1188383"/>
          </a:xfrm>
        </p:spPr>
        <p:txBody>
          <a:bodyPr>
            <a:normAutofit/>
          </a:bodyPr>
          <a:lstStyle/>
          <a:p>
            <a:r>
              <a:rPr lang="fr-CA" sz="3600" dirty="0"/>
              <a:t>Étape 7 : Établir les qualifications, les exigences et les besoins</a:t>
            </a:r>
            <a:endParaRPr lang="en-CA" sz="3600" dirty="0"/>
          </a:p>
        </p:txBody>
      </p:sp>
      <p:sp>
        <p:nvSpPr>
          <p:cNvPr id="3" name="Content Placeholder 2">
            <a:extLst>
              <a:ext uri="{FF2B5EF4-FFF2-40B4-BE49-F238E27FC236}">
                <a16:creationId xmlns:a16="http://schemas.microsoft.com/office/drawing/2014/main" id="{F6A8BBDC-CBED-4786-DFBA-EC0E4FBC1304}"/>
              </a:ext>
            </a:extLst>
          </p:cNvPr>
          <p:cNvSpPr>
            <a:spLocks noGrp="1"/>
          </p:cNvSpPr>
          <p:nvPr>
            <p:ph idx="1"/>
            <p:custDataLst>
              <p:tags r:id="rId2"/>
            </p:custDataLst>
          </p:nvPr>
        </p:nvSpPr>
        <p:spPr>
          <a:xfrm>
            <a:off x="851452" y="1538596"/>
            <a:ext cx="11013831" cy="4765616"/>
          </a:xfrm>
        </p:spPr>
        <p:txBody>
          <a:bodyPr>
            <a:noAutofit/>
          </a:bodyPr>
          <a:lstStyle/>
          <a:p>
            <a:pPr>
              <a:spcBef>
                <a:spcPts val="0"/>
              </a:spcBef>
            </a:pPr>
            <a:r>
              <a:rPr lang="fr-CA" sz="1900" dirty="0">
                <a:latin typeface="Segoe UI Semibold" panose="020B0702040204020203" pitchFamily="34" charset="0"/>
                <a:cs typeface="Segoe UI Semibold" panose="020B0702040204020203" pitchFamily="34" charset="0"/>
              </a:rPr>
              <a:t>Objectif : </a:t>
            </a:r>
          </a:p>
          <a:p>
            <a:pPr>
              <a:spcBef>
                <a:spcPts val="0"/>
              </a:spcBef>
              <a:spcAft>
                <a:spcPts val="600"/>
              </a:spcAft>
            </a:pPr>
            <a:r>
              <a:rPr lang="fr-CA" sz="1800" dirty="0"/>
              <a:t>Le processus de SMPMD vise à désigner les fonctionnaires qui seront maintenus en poste et ceux qui seront mise en disponibilité. Les gestionnaires délégués, avec l’aide de leur spécialiste en ressources humaines, doivent établir les qualifications (essentielles et atouts), les exigences et les besoins les plus pertinents pour le travail à accomplir, conformément au paragraphe 22(2) du REFP.</a:t>
            </a:r>
          </a:p>
          <a:p>
            <a:pPr>
              <a:spcBef>
                <a:spcPts val="600"/>
              </a:spcBef>
            </a:pPr>
            <a:r>
              <a:rPr lang="fr-CA" sz="1900" dirty="0">
                <a:latin typeface="Segoe UI Semibold" panose="020B0702040204020203" pitchFamily="34" charset="0"/>
                <a:cs typeface="Segoe UI Semibold" panose="020B0702040204020203" pitchFamily="34" charset="0"/>
              </a:rPr>
              <a:t>Qualifications essentielles :</a:t>
            </a:r>
          </a:p>
          <a:p>
            <a:pPr marL="457200" indent="-457200">
              <a:spcBef>
                <a:spcPts val="0"/>
              </a:spcBef>
              <a:buFont typeface="Arial" panose="020B0604020202020204" pitchFamily="34" charset="0"/>
              <a:buChar char="•"/>
            </a:pPr>
            <a:r>
              <a:rPr lang="fr-CA" sz="1800" dirty="0"/>
              <a:t>La maîtrise des langues officielles (LO) doit être établie comme une qualification essentielle.</a:t>
            </a:r>
          </a:p>
          <a:p>
            <a:pPr marL="457200" indent="-457200">
              <a:spcBef>
                <a:spcPts val="0"/>
              </a:spcBef>
              <a:spcAft>
                <a:spcPts val="1000"/>
              </a:spcAft>
              <a:buFont typeface="Arial" panose="020B0604020202020204" pitchFamily="34" charset="0"/>
              <a:buChar char="•"/>
            </a:pPr>
            <a:r>
              <a:rPr lang="fr-CA" sz="1800" dirty="0"/>
              <a:t>Pour être retenus, les fonctionnaires doivent satisfaire à chaque qualification essentielle déterminée par les gestionnaires délégués comme étant la plus pertinente pour le travail à effectuer. </a:t>
            </a:r>
          </a:p>
          <a:p>
            <a:pPr>
              <a:spcBef>
                <a:spcPts val="0"/>
              </a:spcBef>
            </a:pPr>
            <a:r>
              <a:rPr lang="fr-CA" sz="1900" dirty="0">
                <a:latin typeface="Segoe UI Semibold" panose="020B0702040204020203" pitchFamily="34" charset="0"/>
                <a:cs typeface="Segoe UI Semibold" panose="020B0702040204020203" pitchFamily="34" charset="0"/>
              </a:rPr>
              <a:t>Qualifications constituant un atout, besoins organisationnels et exigences opérationnelles :</a:t>
            </a:r>
          </a:p>
          <a:p>
            <a:pPr marL="457200" indent="-457200">
              <a:spcBef>
                <a:spcPts val="0"/>
              </a:spcBef>
              <a:buFont typeface="Arial" panose="020B0604020202020204" pitchFamily="34" charset="0"/>
              <a:buChar char="•"/>
            </a:pPr>
            <a:r>
              <a:rPr lang="fr-CA" sz="1800" dirty="0"/>
              <a:t>D’autres qualifications, exigences et besoins pertinents pourraient être établis.</a:t>
            </a:r>
          </a:p>
          <a:p>
            <a:pPr marL="457200" indent="-457200">
              <a:spcBef>
                <a:spcPts val="0"/>
              </a:spcBef>
              <a:buFont typeface="Arial" panose="020B0604020202020204" pitchFamily="34" charset="0"/>
              <a:buChar char="•"/>
            </a:pPr>
            <a:r>
              <a:rPr lang="fr-CA" sz="1800" dirty="0"/>
              <a:t>Il est possible d’établir un besoin organisationnel lié à l’équité en matière d’emploi afin de combler les écarts actuels ou prévus dans la représentation des quatre groupes désignés : les femmes, les Autochtones, les personnes en situation de handicap et les minorités visibles.</a:t>
            </a:r>
          </a:p>
          <a:p>
            <a:pPr marL="457200" indent="-457200">
              <a:spcBef>
                <a:spcPts val="0"/>
              </a:spcBef>
              <a:spcAft>
                <a:spcPts val="800"/>
              </a:spcAft>
              <a:buFont typeface="Arial" panose="020B0604020202020204" pitchFamily="34" charset="0"/>
              <a:buChar char="•"/>
            </a:pPr>
            <a:r>
              <a:rPr lang="fr-CA" sz="1800" dirty="0"/>
              <a:t>Tout besoin opérationnel pertinent, actuel ou futur, de l'organisation.</a:t>
            </a:r>
          </a:p>
        </p:txBody>
      </p:sp>
      <p:sp>
        <p:nvSpPr>
          <p:cNvPr id="5" name="Slide Number Placeholder 4">
            <a:extLst>
              <a:ext uri="{FF2B5EF4-FFF2-40B4-BE49-F238E27FC236}">
                <a16:creationId xmlns:a16="http://schemas.microsoft.com/office/drawing/2014/main" id="{F6295D19-40D8-EB4E-F166-2EF5E735EB0E}"/>
              </a:ext>
            </a:extLst>
          </p:cNvPr>
          <p:cNvSpPr>
            <a:spLocks noGrp="1"/>
          </p:cNvSpPr>
          <p:nvPr>
            <p:ph type="sldNum" sz="quarter" idx="12"/>
            <p:custDataLst>
              <p:tags r:id="rId3"/>
            </p:custDataLst>
          </p:nvPr>
        </p:nvSpPr>
        <p:spPr/>
        <p:txBody>
          <a:bodyPr/>
          <a:lstStyle/>
          <a:p>
            <a:fld id="{C9E7B19F-562E-4687-915F-44F4066EA527}" type="slidenum">
              <a:rPr lang="fr-CA" smtClean="0"/>
              <a:pPr/>
              <a:t>9</a:t>
            </a:fld>
            <a:endParaRPr lang="fr-CA"/>
          </a:p>
        </p:txBody>
      </p:sp>
    </p:spTree>
    <p:extLst>
      <p:ext uri="{BB962C8B-B14F-4D97-AF65-F5344CB8AC3E}">
        <p14:creationId xmlns:p14="http://schemas.microsoft.com/office/powerpoint/2010/main" val="61685535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1"/>
</p:tagLst>
</file>

<file path=ppt/tags/tag11.xml><?xml version="1.0" encoding="utf-8"?>
<p:tagLst xmlns:a="http://schemas.openxmlformats.org/drawingml/2006/main" xmlns:r="http://schemas.openxmlformats.org/officeDocument/2006/relationships" xmlns:p="http://schemas.openxmlformats.org/presentationml/2006/main">
  <p:tag name="NUM" val="2"/>
</p:tagLst>
</file>

<file path=ppt/tags/tag12.xml><?xml version="1.0" encoding="utf-8"?>
<p:tagLst xmlns:a="http://schemas.openxmlformats.org/drawingml/2006/main" xmlns:r="http://schemas.openxmlformats.org/officeDocument/2006/relationships" xmlns:p="http://schemas.openxmlformats.org/presentationml/2006/main">
  <p:tag name="NUM" val="3"/>
</p:tagLst>
</file>

<file path=ppt/tags/tag13.xml><?xml version="1.0" encoding="utf-8"?>
<p:tagLst xmlns:a="http://schemas.openxmlformats.org/drawingml/2006/main" xmlns:r="http://schemas.openxmlformats.org/officeDocument/2006/relationships" xmlns:p="http://schemas.openxmlformats.org/presentationml/2006/main">
  <p:tag name="NUM" val="1"/>
</p:tagLst>
</file>

<file path=ppt/tags/tag14.xml><?xml version="1.0" encoding="utf-8"?>
<p:tagLst xmlns:a="http://schemas.openxmlformats.org/drawingml/2006/main" xmlns:r="http://schemas.openxmlformats.org/officeDocument/2006/relationships" xmlns:p="http://schemas.openxmlformats.org/presentationml/2006/main">
  <p:tag name="NUM" val="2"/>
</p:tagLst>
</file>

<file path=ppt/tags/tag15.xml><?xml version="1.0" encoding="utf-8"?>
<p:tagLst xmlns:a="http://schemas.openxmlformats.org/drawingml/2006/main" xmlns:r="http://schemas.openxmlformats.org/officeDocument/2006/relationships" xmlns:p="http://schemas.openxmlformats.org/presentationml/2006/main">
  <p:tag name="NUM" val="3"/>
</p:tagLst>
</file>

<file path=ppt/tags/tag16.xml><?xml version="1.0" encoding="utf-8"?>
<p:tagLst xmlns:a="http://schemas.openxmlformats.org/drawingml/2006/main" xmlns:r="http://schemas.openxmlformats.org/officeDocument/2006/relationships" xmlns:p="http://schemas.openxmlformats.org/presentationml/2006/main">
  <p:tag name="NUM" val="1"/>
</p:tagLst>
</file>

<file path=ppt/tags/tag17.xml><?xml version="1.0" encoding="utf-8"?>
<p:tagLst xmlns:a="http://schemas.openxmlformats.org/drawingml/2006/main" xmlns:r="http://schemas.openxmlformats.org/officeDocument/2006/relationships" xmlns:p="http://schemas.openxmlformats.org/presentationml/2006/main">
  <p:tag name="NUM" val="2"/>
</p:tagLst>
</file>

<file path=ppt/tags/tag18.xml><?xml version="1.0" encoding="utf-8"?>
<p:tagLst xmlns:a="http://schemas.openxmlformats.org/drawingml/2006/main" xmlns:r="http://schemas.openxmlformats.org/officeDocument/2006/relationships" xmlns:p="http://schemas.openxmlformats.org/presentationml/2006/main">
  <p:tag name="NUM" val="3"/>
</p:tagLst>
</file>

<file path=ppt/tags/tag19.xml><?xml version="1.0" encoding="utf-8"?>
<p:tagLst xmlns:a="http://schemas.openxmlformats.org/drawingml/2006/main" xmlns:r="http://schemas.openxmlformats.org/officeDocument/2006/relationships" xmlns:p="http://schemas.openxmlformats.org/presentationml/2006/main">
  <p:tag name="NUM" val="1"/>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20.xml><?xml version="1.0" encoding="utf-8"?>
<p:tagLst xmlns:a="http://schemas.openxmlformats.org/drawingml/2006/main" xmlns:r="http://schemas.openxmlformats.org/officeDocument/2006/relationships" xmlns:p="http://schemas.openxmlformats.org/presentationml/2006/main">
  <p:tag name="NUM" val="2"/>
</p:tagLst>
</file>

<file path=ppt/tags/tag21.xml><?xml version="1.0" encoding="utf-8"?>
<p:tagLst xmlns:a="http://schemas.openxmlformats.org/drawingml/2006/main" xmlns:r="http://schemas.openxmlformats.org/officeDocument/2006/relationships" xmlns:p="http://schemas.openxmlformats.org/presentationml/2006/main">
  <p:tag name="NUM" val="3"/>
</p:tagLst>
</file>

<file path=ppt/tags/tag22.xml><?xml version="1.0" encoding="utf-8"?>
<p:tagLst xmlns:a="http://schemas.openxmlformats.org/drawingml/2006/main" xmlns:r="http://schemas.openxmlformats.org/officeDocument/2006/relationships" xmlns:p="http://schemas.openxmlformats.org/presentationml/2006/main">
  <p:tag name="NUM" val="1"/>
</p:tagLst>
</file>

<file path=ppt/tags/tag23.xml><?xml version="1.0" encoding="utf-8"?>
<p:tagLst xmlns:a="http://schemas.openxmlformats.org/drawingml/2006/main" xmlns:r="http://schemas.openxmlformats.org/officeDocument/2006/relationships" xmlns:p="http://schemas.openxmlformats.org/presentationml/2006/main">
  <p:tag name="NUM" val="2"/>
</p:tagLst>
</file>

<file path=ppt/tags/tag24.xml><?xml version="1.0" encoding="utf-8"?>
<p:tagLst xmlns:a="http://schemas.openxmlformats.org/drawingml/2006/main" xmlns:r="http://schemas.openxmlformats.org/officeDocument/2006/relationships" xmlns:p="http://schemas.openxmlformats.org/presentationml/2006/main">
  <p:tag name="NUM" val="3"/>
</p:tagLst>
</file>

<file path=ppt/tags/tag25.xml><?xml version="1.0" encoding="utf-8"?>
<p:tagLst xmlns:a="http://schemas.openxmlformats.org/drawingml/2006/main" xmlns:r="http://schemas.openxmlformats.org/officeDocument/2006/relationships" xmlns:p="http://schemas.openxmlformats.org/presentationml/2006/main">
  <p:tag name="NUM" val="1"/>
</p:tagLst>
</file>

<file path=ppt/tags/tag26.xml><?xml version="1.0" encoding="utf-8"?>
<p:tagLst xmlns:a="http://schemas.openxmlformats.org/drawingml/2006/main" xmlns:r="http://schemas.openxmlformats.org/officeDocument/2006/relationships" xmlns:p="http://schemas.openxmlformats.org/presentationml/2006/main">
  <p:tag name="NUM" val="2"/>
</p:tagLst>
</file>

<file path=ppt/tags/tag27.xml><?xml version="1.0" encoding="utf-8"?>
<p:tagLst xmlns:a="http://schemas.openxmlformats.org/drawingml/2006/main" xmlns:r="http://schemas.openxmlformats.org/officeDocument/2006/relationships" xmlns:p="http://schemas.openxmlformats.org/presentationml/2006/main">
  <p:tag name="NUM" val="3"/>
</p:tagLst>
</file>

<file path=ppt/tags/tag28.xml><?xml version="1.0" encoding="utf-8"?>
<p:tagLst xmlns:a="http://schemas.openxmlformats.org/drawingml/2006/main" xmlns:r="http://schemas.openxmlformats.org/officeDocument/2006/relationships" xmlns:p="http://schemas.openxmlformats.org/presentationml/2006/main">
  <p:tag name="NUM" val="1"/>
</p:tagLst>
</file>

<file path=ppt/tags/tag29.xml><?xml version="1.0" encoding="utf-8"?>
<p:tagLst xmlns:a="http://schemas.openxmlformats.org/drawingml/2006/main" xmlns:r="http://schemas.openxmlformats.org/officeDocument/2006/relationships" xmlns:p="http://schemas.openxmlformats.org/presentationml/2006/main">
  <p:tag name="NUM" val="3"/>
</p:tagLst>
</file>

<file path=ppt/tags/tag3.xml><?xml version="1.0" encoding="utf-8"?>
<p:tagLst xmlns:a="http://schemas.openxmlformats.org/drawingml/2006/main" xmlns:r="http://schemas.openxmlformats.org/officeDocument/2006/relationships" xmlns:p="http://schemas.openxmlformats.org/presentationml/2006/main">
  <p:tag name="NUM" val="3"/>
</p:tagLst>
</file>

<file path=ppt/tags/tag30.xml><?xml version="1.0" encoding="utf-8"?>
<p:tagLst xmlns:a="http://schemas.openxmlformats.org/drawingml/2006/main" xmlns:r="http://schemas.openxmlformats.org/officeDocument/2006/relationships" xmlns:p="http://schemas.openxmlformats.org/presentationml/2006/main">
  <p:tag name="NUM" val="1"/>
</p:tagLst>
</file>

<file path=ppt/tags/tag31.xml><?xml version="1.0" encoding="utf-8"?>
<p:tagLst xmlns:a="http://schemas.openxmlformats.org/drawingml/2006/main" xmlns:r="http://schemas.openxmlformats.org/officeDocument/2006/relationships" xmlns:p="http://schemas.openxmlformats.org/presentationml/2006/main">
  <p:tag name="NUM" val="2"/>
</p:tagLst>
</file>

<file path=ppt/tags/tag32.xml><?xml version="1.0" encoding="utf-8"?>
<p:tagLst xmlns:a="http://schemas.openxmlformats.org/drawingml/2006/main" xmlns:r="http://schemas.openxmlformats.org/officeDocument/2006/relationships" xmlns:p="http://schemas.openxmlformats.org/presentationml/2006/main">
  <p:tag name="NUM" val="3"/>
</p:tagLst>
</file>

<file path=ppt/tags/tag33.xml><?xml version="1.0" encoding="utf-8"?>
<p:tagLst xmlns:a="http://schemas.openxmlformats.org/drawingml/2006/main" xmlns:r="http://schemas.openxmlformats.org/officeDocument/2006/relationships" xmlns:p="http://schemas.openxmlformats.org/presentationml/2006/main">
  <p:tag name="NUM" val="1"/>
</p:tagLst>
</file>

<file path=ppt/tags/tag34.xml><?xml version="1.0" encoding="utf-8"?>
<p:tagLst xmlns:a="http://schemas.openxmlformats.org/drawingml/2006/main" xmlns:r="http://schemas.openxmlformats.org/officeDocument/2006/relationships" xmlns:p="http://schemas.openxmlformats.org/presentationml/2006/main">
  <p:tag name="NUM" val="2"/>
</p:tagLst>
</file>

<file path=ppt/tags/tag35.xml><?xml version="1.0" encoding="utf-8"?>
<p:tagLst xmlns:a="http://schemas.openxmlformats.org/drawingml/2006/main" xmlns:r="http://schemas.openxmlformats.org/officeDocument/2006/relationships" xmlns:p="http://schemas.openxmlformats.org/presentationml/2006/main">
  <p:tag name="NUM" val="3"/>
</p:tagLst>
</file>

<file path=ppt/tags/tag36.xml><?xml version="1.0" encoding="utf-8"?>
<p:tagLst xmlns:a="http://schemas.openxmlformats.org/drawingml/2006/main" xmlns:r="http://schemas.openxmlformats.org/officeDocument/2006/relationships" xmlns:p="http://schemas.openxmlformats.org/presentationml/2006/main">
  <p:tag name="NUM" val="1"/>
</p:tagLst>
</file>

<file path=ppt/tags/tag37.xml><?xml version="1.0" encoding="utf-8"?>
<p:tagLst xmlns:a="http://schemas.openxmlformats.org/drawingml/2006/main" xmlns:r="http://schemas.openxmlformats.org/officeDocument/2006/relationships" xmlns:p="http://schemas.openxmlformats.org/presentationml/2006/main">
  <p:tag name="NUM" val="2"/>
</p:tagLst>
</file>

<file path=ppt/tags/tag38.xml><?xml version="1.0" encoding="utf-8"?>
<p:tagLst xmlns:a="http://schemas.openxmlformats.org/drawingml/2006/main" xmlns:r="http://schemas.openxmlformats.org/officeDocument/2006/relationships" xmlns:p="http://schemas.openxmlformats.org/presentationml/2006/main">
  <p:tag name="NUM" val="3"/>
</p:tagLst>
</file>

<file path=ppt/tags/tag39.xml><?xml version="1.0" encoding="utf-8"?>
<p:tagLst xmlns:a="http://schemas.openxmlformats.org/drawingml/2006/main" xmlns:r="http://schemas.openxmlformats.org/officeDocument/2006/relationships" xmlns:p="http://schemas.openxmlformats.org/presentationml/2006/main">
  <p:tag name="NUM" val="1"/>
</p:tagLst>
</file>

<file path=ppt/tags/tag4.xml><?xml version="1.0" encoding="utf-8"?>
<p:tagLst xmlns:a="http://schemas.openxmlformats.org/drawingml/2006/main" xmlns:r="http://schemas.openxmlformats.org/officeDocument/2006/relationships" xmlns:p="http://schemas.openxmlformats.org/presentationml/2006/main">
  <p:tag name="NUM" val="1"/>
</p:tagLst>
</file>

<file path=ppt/tags/tag40.xml><?xml version="1.0" encoding="utf-8"?>
<p:tagLst xmlns:a="http://schemas.openxmlformats.org/drawingml/2006/main" xmlns:r="http://schemas.openxmlformats.org/officeDocument/2006/relationships" xmlns:p="http://schemas.openxmlformats.org/presentationml/2006/main">
  <p:tag name="NUM" val="2"/>
</p:tagLst>
</file>

<file path=ppt/tags/tag41.xml><?xml version="1.0" encoding="utf-8"?>
<p:tagLst xmlns:a="http://schemas.openxmlformats.org/drawingml/2006/main" xmlns:r="http://schemas.openxmlformats.org/officeDocument/2006/relationships" xmlns:p="http://schemas.openxmlformats.org/presentationml/2006/main">
  <p:tag name="NUM" val="3"/>
</p:tagLst>
</file>

<file path=ppt/tags/tag42.xml><?xml version="1.0" encoding="utf-8"?>
<p:tagLst xmlns:a="http://schemas.openxmlformats.org/drawingml/2006/main" xmlns:r="http://schemas.openxmlformats.org/officeDocument/2006/relationships" xmlns:p="http://schemas.openxmlformats.org/presentationml/2006/main">
  <p:tag name="NUM" val="1"/>
</p:tagLst>
</file>

<file path=ppt/tags/tag43.xml><?xml version="1.0" encoding="utf-8"?>
<p:tagLst xmlns:a="http://schemas.openxmlformats.org/drawingml/2006/main" xmlns:r="http://schemas.openxmlformats.org/officeDocument/2006/relationships" xmlns:p="http://schemas.openxmlformats.org/presentationml/2006/main">
  <p:tag name="NUM" val="3"/>
</p:tagLst>
</file>

<file path=ppt/tags/tag44.xml><?xml version="1.0" encoding="utf-8"?>
<p:tagLst xmlns:a="http://schemas.openxmlformats.org/drawingml/2006/main" xmlns:r="http://schemas.openxmlformats.org/officeDocument/2006/relationships" xmlns:p="http://schemas.openxmlformats.org/presentationml/2006/main">
  <p:tag name="NUM" val="1"/>
</p:tagLst>
</file>

<file path=ppt/tags/tag45.xml><?xml version="1.0" encoding="utf-8"?>
<p:tagLst xmlns:a="http://schemas.openxmlformats.org/drawingml/2006/main" xmlns:r="http://schemas.openxmlformats.org/officeDocument/2006/relationships" xmlns:p="http://schemas.openxmlformats.org/presentationml/2006/main">
  <p:tag name="NUM" val="2"/>
</p:tagLst>
</file>

<file path=ppt/tags/tag46.xml><?xml version="1.0" encoding="utf-8"?>
<p:tagLst xmlns:a="http://schemas.openxmlformats.org/drawingml/2006/main" xmlns:r="http://schemas.openxmlformats.org/officeDocument/2006/relationships" xmlns:p="http://schemas.openxmlformats.org/presentationml/2006/main">
  <p:tag name="NUM" val="3"/>
</p:tagLst>
</file>

<file path=ppt/tags/tag47.xml><?xml version="1.0" encoding="utf-8"?>
<p:tagLst xmlns:a="http://schemas.openxmlformats.org/drawingml/2006/main" xmlns:r="http://schemas.openxmlformats.org/officeDocument/2006/relationships" xmlns:p="http://schemas.openxmlformats.org/presentationml/2006/main">
  <p:tag name="NUM" val="1"/>
</p:tagLst>
</file>

<file path=ppt/tags/tag48.xml><?xml version="1.0" encoding="utf-8"?>
<p:tagLst xmlns:a="http://schemas.openxmlformats.org/drawingml/2006/main" xmlns:r="http://schemas.openxmlformats.org/officeDocument/2006/relationships" xmlns:p="http://schemas.openxmlformats.org/presentationml/2006/main">
  <p:tag name="NUM" val="2"/>
</p:tagLst>
</file>

<file path=ppt/tags/tag5.xml><?xml version="1.0" encoding="utf-8"?>
<p:tagLst xmlns:a="http://schemas.openxmlformats.org/drawingml/2006/main" xmlns:r="http://schemas.openxmlformats.org/officeDocument/2006/relationships" xmlns:p="http://schemas.openxmlformats.org/presentationml/2006/main">
  <p:tag name="NUM" val="2"/>
</p:tagLst>
</file>

<file path=ppt/tags/tag6.xml><?xml version="1.0" encoding="utf-8"?>
<p:tagLst xmlns:a="http://schemas.openxmlformats.org/drawingml/2006/main" xmlns:r="http://schemas.openxmlformats.org/officeDocument/2006/relationships" xmlns:p="http://schemas.openxmlformats.org/presentationml/2006/main">
  <p:tag name="NUM" val="3"/>
</p:tagLst>
</file>

<file path=ppt/tags/tag7.xml><?xml version="1.0" encoding="utf-8"?>
<p:tagLst xmlns:a="http://schemas.openxmlformats.org/drawingml/2006/main" xmlns:r="http://schemas.openxmlformats.org/officeDocument/2006/relationships" xmlns:p="http://schemas.openxmlformats.org/presentationml/2006/main">
  <p:tag name="NUM" val="1"/>
</p:tagLst>
</file>

<file path=ppt/tags/tag8.xml><?xml version="1.0" encoding="utf-8"?>
<p:tagLst xmlns:a="http://schemas.openxmlformats.org/drawingml/2006/main" xmlns:r="http://schemas.openxmlformats.org/officeDocument/2006/relationships" xmlns:p="http://schemas.openxmlformats.org/presentationml/2006/main">
  <p:tag name="NUM" val="2"/>
</p:tagLst>
</file>

<file path=ppt/tags/tag9.xml><?xml version="1.0" encoding="utf-8"?>
<p:tagLst xmlns:a="http://schemas.openxmlformats.org/drawingml/2006/main" xmlns:r="http://schemas.openxmlformats.org/officeDocument/2006/relationships" xmlns:p="http://schemas.openxmlformats.org/presentationml/2006/main">
  <p:tag name="NUM" val="3"/>
</p:tagLst>
</file>

<file path=ppt/theme/theme1.xml><?xml version="1.0" encoding="utf-8"?>
<a:theme xmlns:a="http://schemas.openxmlformats.org/drawingml/2006/main" name="CFP-PSC 2023">
  <a:themeElements>
    <a:clrScheme name="CFP-PSC">
      <a:dk1>
        <a:srgbClr val="54575A"/>
      </a:dk1>
      <a:lt1>
        <a:sysClr val="window" lastClr="FFFFFF"/>
      </a:lt1>
      <a:dk2>
        <a:srgbClr val="54575A"/>
      </a:dk2>
      <a:lt2>
        <a:srgbClr val="F2F2F2"/>
      </a:lt2>
      <a:accent1>
        <a:srgbClr val="D50057"/>
      </a:accent1>
      <a:accent2>
        <a:srgbClr val="5B315E"/>
      </a:accent2>
      <a:accent3>
        <a:srgbClr val="0099A8"/>
      </a:accent3>
      <a:accent4>
        <a:srgbClr val="FF5100"/>
      </a:accent4>
      <a:accent5>
        <a:srgbClr val="C2D500"/>
      </a:accent5>
      <a:accent6>
        <a:srgbClr val="F7BE00"/>
      </a:accent6>
      <a:hlink>
        <a:srgbClr val="0070C0"/>
      </a:hlink>
      <a:folHlink>
        <a:srgbClr val="9F0041"/>
      </a:folHlink>
    </a:clrScheme>
    <a:fontScheme name="Custom 2">
      <a:majorFont>
        <a:latin typeface="Segoe UI Light"/>
        <a:ea typeface=""/>
        <a:cs typeface=""/>
      </a:majorFont>
      <a:minorFont>
        <a:latin typeface="Segoe UI Semi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09E2F9D5-F54A-46EA-8A3D-19D09B2EB345}" vid="{727BD7ED-3E31-49E8-A5B3-9CF698F264C7}"/>
    </a:ext>
  </a:extLst>
</a:theme>
</file>

<file path=ppt/theme/theme2.xml><?xml version="1.0" encoding="utf-8"?>
<a:theme xmlns:a="http://schemas.openxmlformats.org/drawingml/2006/main" name="PSC-CFP-2023">
  <a:themeElements>
    <a:clrScheme name="Custom 1">
      <a:dk1>
        <a:srgbClr val="54575A"/>
      </a:dk1>
      <a:lt1>
        <a:sysClr val="window" lastClr="FFFFFF"/>
      </a:lt1>
      <a:dk2>
        <a:srgbClr val="54575A"/>
      </a:dk2>
      <a:lt2>
        <a:srgbClr val="F2F2F2"/>
      </a:lt2>
      <a:accent1>
        <a:srgbClr val="D50057"/>
      </a:accent1>
      <a:accent2>
        <a:srgbClr val="5B315E"/>
      </a:accent2>
      <a:accent3>
        <a:srgbClr val="0099A8"/>
      </a:accent3>
      <a:accent4>
        <a:srgbClr val="FF5100"/>
      </a:accent4>
      <a:accent5>
        <a:srgbClr val="C2D500"/>
      </a:accent5>
      <a:accent6>
        <a:srgbClr val="F7BE00"/>
      </a:accent6>
      <a:hlink>
        <a:srgbClr val="0070C0"/>
      </a:hlink>
      <a:folHlink>
        <a:srgbClr val="9F0041"/>
      </a:folHlink>
    </a:clrScheme>
    <a:fontScheme name="Custom 1">
      <a:majorFont>
        <a:latin typeface="Segoe UI Light"/>
        <a:ea typeface=""/>
        <a:cs typeface=""/>
      </a:majorFont>
      <a:minorFont>
        <a:latin typeface="Segoe UI Semi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6E902598-F4CF-496C-B57F-65D0D2FC66F0}" vid="{5BFEC883-7358-4B25-8EB4-5CC0B557700D}"/>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webextension1.xml><?xml version="1.0" encoding="utf-8"?>
<we:webextension xmlns:we="http://schemas.microsoft.com/office/webextensions/webextension/2010/11" id="{1CA5BC66-5D53-4314-8DB3-6B1468EA2D67}">
  <we:reference id="wa104381682" version="1.0.0.10" store="en-US" storeType="OMEX"/>
  <we:alternateReferences>
    <we:reference id="WA104381682" version="1.0.0.10" store="WA104381682" storeType="OMEX"/>
  </we:alternateReferences>
  <we:properties>
    <we:property name="selectedSlug" value="&quot;JUPYQG&quot;"/>
    <we:property name="selectedQuestionId" value="&quot;6994fe0c5ea3043afc64d949&quot;"/>
    <we:property name="JUPYQG:6994fe0c5ea3043afc64d949:SlideId" value="264"/>
  </we:properties>
  <we:bindings/>
  <we:snapshot xmlns:r="http://schemas.openxmlformats.org/officeDocument/2006/relationships"/>
</we:webextension>
</file>

<file path=ppt/webextensions/webextension2.xml><?xml version="1.0" encoding="utf-8"?>
<we:webextension xmlns:we="http://schemas.microsoft.com/office/webextensions/webextension/2010/11" id="{2F2E074B-C5B4-4D74-8F81-3769EFBCCBE1}">
  <we:reference id="wa104381682" version="1.0.0.10" store="en-US" storeType="OMEX"/>
  <we:alternateReferences>
    <we:reference id="WA104381682" version="1.0.0.10" store="WA104381682" storeType="OMEX"/>
  </we:alternateReferences>
  <we:properties>
    <we:property name="selectedSlug" value="&quot;JUPYQG&quot;"/>
    <we:property name="selectedQuestionId" value="&quot;6994fe345ea3043afc64e39e&quot;"/>
    <we:property name="JUPYQG:6994fe345ea3043afc64e39e:SlideId" value="268"/>
  </we:properties>
  <we:bindings/>
  <we:snapshot xmlns:r="http://schemas.openxmlformats.org/officeDocument/2006/relationships"/>
</we:webextension>
</file>

<file path=ppt/webextensions/webextension3.xml><?xml version="1.0" encoding="utf-8"?>
<we:webextension xmlns:we="http://schemas.microsoft.com/office/webextensions/webextension/2010/11" id="{1B1ACCC1-51C3-44EC-93BD-4ACE44B07C71}">
  <we:reference id="wa104381682" version="1.0.0.10" store="en-US" storeType="OMEX"/>
  <we:alternateReferences>
    <we:reference id="WA104381682" version="1.0.0.10" store="WA104381682" storeType="OMEX"/>
  </we:alternateReferences>
  <we:properties>
    <we:property name="selectedSlug" value="&quot;JUPYQG&quot;"/>
    <we:property name="selectedQuestionId" value="&quot;6994fe4541c9f1e1de19ea6a&quot;"/>
    <we:property name="JUPYQG:6994fe4541c9f1e1de19ea6a:SlideId" value="616"/>
  </we:properties>
  <we:bindings/>
  <we:snapshot xmlns:r="http://schemas.openxmlformats.org/officeDocument/2006/relationships"/>
</we:webextension>
</file>

<file path=ppt/webextensions/webextension4.xml><?xml version="1.0" encoding="utf-8"?>
<we:webextension xmlns:we="http://schemas.microsoft.com/office/webextensions/webextension/2010/11" id="{9B95F54C-0832-44D9-965F-93229F7C9204}">
  <we:reference id="wa104381682" version="1.0.0.10" store="en-US" storeType="OMEX"/>
  <we:alternateReferences>
    <we:reference id="WA104381682" version="1.0.0.10" store="WA104381682" storeType="OMEX"/>
  </we:alternateReferences>
  <we:properties>
    <we:property name="selectedSlug" value="&quot;JUPYQG&quot;"/>
    <we:property name="selectedQuestionId" value="&quot;6994fe5541c9f1e1de19f59f&quot;"/>
    <we:property name="JUPYQG:6994fe5541c9f1e1de19f59f:SlideId" value="617"/>
  </we:properties>
  <we:bindings/>
  <we:snapshot xmlns:r="http://schemas.openxmlformats.org/officeDocument/2006/relationships"/>
</we:webextension>
</file>

<file path=ppt/webextensions/webextension5.xml><?xml version="1.0" encoding="utf-8"?>
<we:webextension xmlns:we="http://schemas.microsoft.com/office/webextensions/webextension/2010/11" id="{FC4D1D74-A198-4029-9915-DA5070C4AFAC}">
  <we:reference id="wa104381682" version="1.0.0.10" store="en-US" storeType="OMEX"/>
  <we:alternateReferences>
    <we:reference id="WA104381682" version="1.0.0.10" store="WA104381682" storeType="OMEX"/>
  </we:alternateReferences>
  <we:properties>
    <we:property name="selectedSlug" value="&quot;JUPYQG&quot;"/>
    <we:property name="selectedQuestionId" value="&quot;6994fe6b5ea3043afc64fbbc&quot;"/>
    <we:property name="JUPYQG:6994fe6b5ea3043afc64fbbc:SlideId" value="618"/>
  </we:properties>
  <we:bindings/>
  <we:snapshot xmlns:r="http://schemas.openxmlformats.org/officeDocument/2006/relationships"/>
</we:webextension>
</file>

<file path=ppt/webextensions/webextension6.xml><?xml version="1.0" encoding="utf-8"?>
<we:webextension xmlns:we="http://schemas.microsoft.com/office/webextensions/webextension/2010/11" id="{28438F28-DFC1-4E14-BC41-FDAEBF5DE26C}">
  <we:reference id="wa104381682" version="1.0.0.10" store="en-US" storeType="OMEX"/>
  <we:alternateReferences>
    <we:reference id="WA104381682" version="1.0.0.10" store="WA104381682" storeType="OMEX"/>
  </we:alternateReferences>
  <we:properties>
    <we:property name="selectedSlug" value="&quot;JUPYQG&quot;"/>
    <we:property name="selectedQuestionId" value="&quot;6994fe7a41c9f1e1de19ffc3&quot;"/>
    <we:property name="JUPYQG:6994fe7a41c9f1e1de19ffc3:SlideId" value="619"/>
  </we:properties>
  <we:bindings/>
  <we:snapshot xmlns:r="http://schemas.openxmlformats.org/officeDocument/2006/relationships"/>
</we:webextension>
</file>

<file path=ppt/webextensions/webextension7.xml><?xml version="1.0" encoding="utf-8"?>
<we:webextension xmlns:we="http://schemas.microsoft.com/office/webextensions/webextension/2010/11" id="{EF04641F-4C7D-4BEB-A409-97671F2F8D07}">
  <we:reference id="wa104381682" version="1.0.0.10" store="en-US" storeType="OMEX"/>
  <we:alternateReferences>
    <we:reference id="WA104381682" version="1.0.0.10" store="WA104381682" storeType="OMEX"/>
  </we:alternateReferences>
  <we:properties>
    <we:property name="selectedSlug" value="&quot;JUPYQG&quot;"/>
    <we:property name="selectedQuestionId" value="&quot;6994fe8841c9f1e1de1a0539&quot;"/>
    <we:property name="JUPYQG:6994fe8841c9f1e1de1a0539:SlideId" value="620"/>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D5F598F1A95F44CAD65378B25145D02" ma:contentTypeVersion="20" ma:contentTypeDescription="Create a new document." ma:contentTypeScope="" ma:versionID="fb4959a8e7ff87f0300e5fe2ffb95d8e">
  <xsd:schema xmlns:xsd="http://www.w3.org/2001/XMLSchema" xmlns:xs="http://www.w3.org/2001/XMLSchema" xmlns:p="http://schemas.microsoft.com/office/2006/metadata/properties" xmlns:ns2="83430159-1845-4167-ba9d-902ab8b9998e" xmlns:ns3="b0ade7d1-edcb-4f22-8a7a-5aa2a869a89a" targetNamespace="http://schemas.microsoft.com/office/2006/metadata/properties" ma:root="true" ma:fieldsID="8cbc1445d609d7fd7a08d796d35fe2f8" ns2:_="" ns3:_="">
    <xsd:import namespace="83430159-1845-4167-ba9d-902ab8b9998e"/>
    <xsd:import namespace="b0ade7d1-edcb-4f22-8a7a-5aa2a869a89a"/>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DateTaken" minOccurs="0"/>
                <xsd:element ref="ns3:SharedWithUsers" minOccurs="0"/>
                <xsd:element ref="ns3:SharedWithDetails" minOccurs="0"/>
                <xsd:element ref="ns2:MediaServiceSearchProperties" minOccurs="0"/>
                <xsd:element ref="ns2:MediaServiceLocation" minOccurs="0"/>
                <xsd:element ref="ns2:NewsletterCategory" minOccurs="0"/>
                <xsd:element ref="ns2:Date_x0020_of_x0020_Request" minOccurs="0"/>
                <xsd:element ref="ns2:Date"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3430159-1845-4167-ba9d-902ab8b9998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1b6c29cb-b2b6-401e-927c-c6264ba46327"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description="" ma:indexed="true" ma:internalName="MediaServiceLocation" ma:readOnly="true">
      <xsd:simpleType>
        <xsd:restriction base="dms:Text"/>
      </xsd:simpleType>
    </xsd:element>
    <xsd:element name="NewsletterCategory" ma:index="23" nillable="true" ma:displayName="Newsletter Category" ma:description="Please choose which category of the newsletter you'd like this information to be displayed." ma:format="Dropdown" ma:internalName="NewsletterCategory">
      <xsd:simpleType>
        <xsd:restriction base="dms:Choice">
          <xsd:enumeration value="General"/>
          <xsd:enumeration value="CEO Message"/>
          <xsd:enumeration value="Advocacy and Research"/>
          <xsd:enumeration value="Outreach and Engagement"/>
          <xsd:enumeration value="Equity, Diversity and Inclusion"/>
          <xsd:enumeration value="Total Compensation"/>
          <xsd:enumeration value="Executive Learning Opps"/>
          <xsd:enumeration value="Membership"/>
          <xsd:enumeration value="Signature Events"/>
          <xsd:enumeration value="Careers at APEX"/>
          <xsd:enumeration value="Board of Directors"/>
          <xsd:enumeration value="Resources and Tools"/>
        </xsd:restriction>
      </xsd:simpleType>
    </xsd:element>
    <xsd:element name="Date_x0020_of_x0020_Request" ma:index="24" nillable="true" ma:displayName="Date of Payout" ma:format="DateOnly" ma:internalName="Date_x0020_of_x0020_Request">
      <xsd:simpleType>
        <xsd:restriction base="dms:DateTime"/>
      </xsd:simpleType>
    </xsd:element>
    <xsd:element name="Date" ma:index="25" nillable="true" ma:displayName="Date" ma:format="DateOnly" ma:internalName="Date">
      <xsd:simpleType>
        <xsd:restriction base="dms:DateTim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0ade7d1-edcb-4f22-8a7a-5aa2a869a89a" elementFormDefault="qualified">
    <xsd:import namespace="http://schemas.microsoft.com/office/2006/documentManagement/types"/>
    <xsd:import namespace="http://schemas.microsoft.com/office/infopath/2007/PartnerControls"/>
    <xsd:element name="TaxCatchAll" ma:index="16" nillable="true" ma:displayName="Taxonomy Catch All Column" ma:hidden="true" ma:list="{a73d612c-f5f9-4e10-a687-d0a0f4d87c1c}" ma:internalName="TaxCatchAll" ma:showField="CatchAllData" ma:web="b0ade7d1-edcb-4f22-8a7a-5aa2a869a89a">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NewsletterCategory xmlns="83430159-1845-4167-ba9d-902ab8b9998e" xsi:nil="true"/>
    <Date_x0020_of_x0020_Request xmlns="83430159-1845-4167-ba9d-902ab8b9998e" xsi:nil="true"/>
    <Date xmlns="83430159-1845-4167-ba9d-902ab8b9998e" xsi:nil="true"/>
    <lcf76f155ced4ddcb4097134ff3c332f xmlns="83430159-1845-4167-ba9d-902ab8b9998e">
      <Terms xmlns="http://schemas.microsoft.com/office/infopath/2007/PartnerControls"/>
    </lcf76f155ced4ddcb4097134ff3c332f>
    <TaxCatchAll xmlns="b0ade7d1-edcb-4f22-8a7a-5aa2a869a89a" xsi:nil="true"/>
  </documentManagement>
</p:properties>
</file>

<file path=customXml/itemProps1.xml><?xml version="1.0" encoding="utf-8"?>
<ds:datastoreItem xmlns:ds="http://schemas.openxmlformats.org/officeDocument/2006/customXml" ds:itemID="{38D86EE4-D117-44F1-84D2-D51B6AF4104F}"/>
</file>

<file path=customXml/itemProps2.xml><?xml version="1.0" encoding="utf-8"?>
<ds:datastoreItem xmlns:ds="http://schemas.openxmlformats.org/officeDocument/2006/customXml" ds:itemID="{20DC804C-3E8A-4866-830B-A6E321926ED8}"/>
</file>

<file path=customXml/itemProps3.xml><?xml version="1.0" encoding="utf-8"?>
<ds:datastoreItem xmlns:ds="http://schemas.openxmlformats.org/officeDocument/2006/customXml" ds:itemID="{910EA035-0FBD-4B20-AC63-598538A2CDD1}"/>
</file>

<file path=docProps/app.xml><?xml version="1.0" encoding="utf-8"?>
<Properties xmlns="http://schemas.openxmlformats.org/officeDocument/2006/extended-properties" xmlns:vt="http://schemas.openxmlformats.org/officeDocument/2006/docPropsVTypes">
  <Template>CFP-PSC-PPT-2023_v4</Template>
  <TotalTime>618</TotalTime>
  <Words>2450</Words>
  <Application>Microsoft Office PowerPoint</Application>
  <PresentationFormat>Widescreen</PresentationFormat>
  <Paragraphs>248</Paragraphs>
  <Slides>28</Slides>
  <Notes>25</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28</vt:i4>
      </vt:variant>
    </vt:vector>
  </HeadingPairs>
  <TitlesOfParts>
    <vt:vector size="40" baseType="lpstr">
      <vt:lpstr>Aptos</vt:lpstr>
      <vt:lpstr>Arial</vt:lpstr>
      <vt:lpstr>Calibri</vt:lpstr>
      <vt:lpstr>Segoe UI</vt:lpstr>
      <vt:lpstr>Segoe UI </vt:lpstr>
      <vt:lpstr>Segoe UI Light</vt:lpstr>
      <vt:lpstr>Segoe UI Semibold</vt:lpstr>
      <vt:lpstr>Segoe UI Semilight</vt:lpstr>
      <vt:lpstr>Times New Roman</vt:lpstr>
      <vt:lpstr>Wingdings</vt:lpstr>
      <vt:lpstr>CFP-PSC 2023</vt:lpstr>
      <vt:lpstr>PSC-CFP-2023</vt:lpstr>
      <vt:lpstr>Sélection des fonctionnaires aux fins de maintien en poste ou de mise en disponibilité </vt:lpstr>
      <vt:lpstr>Objectif de la séance</vt:lpstr>
      <vt:lpstr>Rôles et responsabilités dans le RE</vt:lpstr>
      <vt:lpstr>   À quel moment s’applique la SMPMD dans le processus de RE ? </vt:lpstr>
      <vt:lpstr>Sélection des fonctionnaires aux fins de maintien en poste ou de mise en disponibilité</vt:lpstr>
      <vt:lpstr>À ne pas inclure dans une SMPMD</vt:lpstr>
      <vt:lpstr>Avant de mener un processus de SMPMD</vt:lpstr>
      <vt:lpstr>Procéder à une SMPMD</vt:lpstr>
      <vt:lpstr>Étape 7 : Établir les qualifications, les exigences et les besoins</vt:lpstr>
      <vt:lpstr>Étapes 8 &amp; 9 : Déterminer les méthodes d’évaluation et identification des préjugés et des obstacles</vt:lpstr>
      <vt:lpstr>Étape 10 : Informer les fonctionnaires</vt:lpstr>
      <vt:lpstr>Scénario 1</vt:lpstr>
      <vt:lpstr>Étape 11 : Évaluation des fonctionnaires</vt:lpstr>
      <vt:lpstr>Étape 12 : Sélection des fonctionnaires</vt:lpstr>
      <vt:lpstr>Étape 13 : Fournir un avis écrit</vt:lpstr>
      <vt:lpstr>Étape 14 : Consigner les motifs justifiant la sélection</vt:lpstr>
      <vt:lpstr>Vrai ou faux</vt:lpstr>
      <vt:lpstr>PowerPoint Presentation</vt:lpstr>
      <vt:lpstr>PowerPoint Presentation</vt:lpstr>
      <vt:lpstr>PowerPoint Presentation</vt:lpstr>
      <vt:lpstr>PowerPoint Presentation</vt:lpstr>
      <vt:lpstr>PowerPoint Presentation</vt:lpstr>
      <vt:lpstr>Sections clés du REFP – Mise en disponibilité (1 de 2)</vt:lpstr>
      <vt:lpstr>Sections clés du REFP – Mise en disponibilité (2 de 2)</vt:lpstr>
      <vt:lpstr>Sections clés de la LEFP – Mise en disponibilité</vt:lpstr>
      <vt:lpstr>Législation et autres références</vt:lpstr>
      <vt:lpstr>Questions ?</vt:lpstr>
      <vt:lpstr>Annexe A - À quel moment s’applique la SMPMD dans le processus de RE ?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Josée Vertefeuille</dc:creator>
  <cp:lastModifiedBy>Laurie Goldmann</cp:lastModifiedBy>
  <cp:revision>48</cp:revision>
  <cp:lastPrinted>2025-02-20T14:10:24Z</cp:lastPrinted>
  <dcterms:created xsi:type="dcterms:W3CDTF">2025-02-05T20:19:48Z</dcterms:created>
  <dcterms:modified xsi:type="dcterms:W3CDTF">2026-02-17T23:55:45Z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95ce0569-6254-4927-8a83-745c477111b5_Enabled">
    <vt:lpwstr>true</vt:lpwstr>
  </property>
  <property fmtid="{D5CDD505-2E9C-101B-9397-08002B2CF9AE}" pid="3" name="MSIP_Label_95ce0569-6254-4927-8a83-745c477111b5_SetDate">
    <vt:lpwstr>2025-02-05T20:22:37Z</vt:lpwstr>
  </property>
  <property fmtid="{D5CDD505-2E9C-101B-9397-08002B2CF9AE}" pid="4" name="MSIP_Label_95ce0569-6254-4927-8a83-745c477111b5_Method">
    <vt:lpwstr>Privileged</vt:lpwstr>
  </property>
  <property fmtid="{D5CDD505-2E9C-101B-9397-08002B2CF9AE}" pid="5" name="MSIP_Label_95ce0569-6254-4927-8a83-745c477111b5_Name">
    <vt:lpwstr>Unclassified Document</vt:lpwstr>
  </property>
  <property fmtid="{D5CDD505-2E9C-101B-9397-08002B2CF9AE}" pid="6" name="MSIP_Label_95ce0569-6254-4927-8a83-745c477111b5_SiteId">
    <vt:lpwstr>961b30aa-d439-4bc7-b674-9c4a389b0be3</vt:lpwstr>
  </property>
  <property fmtid="{D5CDD505-2E9C-101B-9397-08002B2CF9AE}" pid="7" name="MSIP_Label_95ce0569-6254-4927-8a83-745c477111b5_ActionId">
    <vt:lpwstr>ae9a688c-28b5-4822-ae4b-64d99e0d1a82</vt:lpwstr>
  </property>
  <property fmtid="{D5CDD505-2E9C-101B-9397-08002B2CF9AE}" pid="8" name="MSIP_Label_95ce0569-6254-4927-8a83-745c477111b5_ContentBits">
    <vt:lpwstr>1</vt:lpwstr>
  </property>
  <property fmtid="{D5CDD505-2E9C-101B-9397-08002B2CF9AE}" pid="9" name="ClassificationContentMarkingHeaderLocations">
    <vt:lpwstr>CFP-PSC 2023:9</vt:lpwstr>
  </property>
  <property fmtid="{D5CDD505-2E9C-101B-9397-08002B2CF9AE}" pid="10" name="ClassificationContentMarkingHeaderText">
    <vt:lpwstr>NON CLASSIFIÉ / UNCLASSIFIED</vt:lpwstr>
  </property>
  <property fmtid="{D5CDD505-2E9C-101B-9397-08002B2CF9AE}" pid="11" name="ContentTypeId">
    <vt:lpwstr>0x0101009D5F598F1A95F44CAD65378B25145D02</vt:lpwstr>
  </property>
</Properties>
</file>