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06" r:id="rId5"/>
    <p:sldMasterId id="2147483749" r:id="rId6"/>
    <p:sldMasterId id="2147483729" r:id="rId7"/>
  </p:sldMasterIdLst>
  <p:notesMasterIdLst>
    <p:notesMasterId r:id="rId12"/>
  </p:notesMasterIdLst>
  <p:handoutMasterIdLst>
    <p:handoutMasterId r:id="rId13"/>
  </p:handoutMasterIdLst>
  <p:sldIdLst>
    <p:sldId id="276" r:id="rId8"/>
    <p:sldId id="302" r:id="rId9"/>
    <p:sldId id="295" r:id="rId10"/>
    <p:sldId id="300" r:id="rId11"/>
  </p:sldIdLst>
  <p:sldSz cx="12192000" cy="6858000"/>
  <p:notesSz cx="9144000" cy="6858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74A0B3-80BD-CB45-2E7F-B14A53A0CCAA}" name="Roache, Marlene" initials="MR" userId="S::Marlene.Roache@pco-bcp.gc.ca::95394d38-e508-4f29-9231-5869da747d3d" providerId="AD"/>
  <p188:author id="{E4E703D8-E231-D9B8-24E7-1CD5982E75E7}" name="PSR" initials="PSR" userId="PS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FEF"/>
    <a:srgbClr val="F2B246"/>
    <a:srgbClr val="CE5F8D"/>
    <a:srgbClr val="7ADDCD"/>
    <a:srgbClr val="185968"/>
    <a:srgbClr val="000000"/>
    <a:srgbClr val="FFFFFF"/>
    <a:srgbClr val="1F4A44"/>
    <a:srgbClr val="F3F3F6"/>
    <a:srgbClr val="C1F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6"/>
    <p:restoredTop sz="94527"/>
  </p:normalViewPr>
  <p:slideViewPr>
    <p:cSldViewPr snapToGrid="0">
      <p:cViewPr varScale="1">
        <p:scale>
          <a:sx n="83" d="100"/>
          <a:sy n="83" d="100"/>
        </p:scale>
        <p:origin x="110" y="346"/>
      </p:cViewPr>
      <p:guideLst/>
    </p:cSldViewPr>
  </p:slideViewPr>
  <p:notesTextViewPr>
    <p:cViewPr>
      <p:scale>
        <a:sx n="1" d="1"/>
        <a:sy n="1" d="1"/>
      </p:scale>
      <p:origin x="0" y="0"/>
    </p:cViewPr>
  </p:notesTextViewPr>
  <p:notesViewPr>
    <p:cSldViewPr snapToGrid="0" showGuides="1">
      <p:cViewPr varScale="1">
        <p:scale>
          <a:sx n="111" d="100"/>
          <a:sy n="111" d="100"/>
        </p:scale>
        <p:origin x="139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A66344-B8F2-40B4-57E0-ED6B972B8EFC}"/>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6B4AE24-B4A4-103A-F513-86B62F997DCE}"/>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731301A-E3EB-4148-9161-393F0E22D498}" type="datetimeFigureOut">
              <a:rPr lang="en-US" smtClean="0"/>
              <a:t>2026-05-15</a:t>
            </a:fld>
            <a:endParaRPr lang="en-US"/>
          </a:p>
        </p:txBody>
      </p:sp>
      <p:sp>
        <p:nvSpPr>
          <p:cNvPr id="4" name="Footer Placeholder 3">
            <a:extLst>
              <a:ext uri="{FF2B5EF4-FFF2-40B4-BE49-F238E27FC236}">
                <a16:creationId xmlns:a16="http://schemas.microsoft.com/office/drawing/2014/main" id="{174ED7AB-8DFC-146D-63CB-16E86DB9B1B2}"/>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261875-BD5B-D76F-1AE7-E14144F542C5}"/>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A85CAE33-A1B2-A44F-AA62-844288A1BFF1}" type="slidenum">
              <a:rPr lang="en-US" smtClean="0"/>
              <a:t>‹#›</a:t>
            </a:fld>
            <a:endParaRPr lang="en-US"/>
          </a:p>
        </p:txBody>
      </p:sp>
    </p:spTree>
    <p:extLst>
      <p:ext uri="{BB962C8B-B14F-4D97-AF65-F5344CB8AC3E}">
        <p14:creationId xmlns:p14="http://schemas.microsoft.com/office/powerpoint/2010/main" val="771324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288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77CB873-D8C9-C843-89A1-13F22F92AC1E}" type="datetimeFigureOut">
              <a:rPr lang="en-US" smtClean="0"/>
              <a:t>2026-05-15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BE98CB1-A87B-7947-B383-8A9D3E15256E}" type="slidenum">
              <a:rPr lang="en-US" smtClean="0"/>
              <a:t>‹#›</a:t>
            </a:fld>
            <a:endParaRPr lang="en-US"/>
          </a:p>
        </p:txBody>
      </p:sp>
    </p:spTree>
    <p:extLst>
      <p:ext uri="{BB962C8B-B14F-4D97-AF65-F5344CB8AC3E}">
        <p14:creationId xmlns:p14="http://schemas.microsoft.com/office/powerpoint/2010/main" val="105803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52BB1-E540-5396-243F-7FDCA3146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8C206-C349-469E-C823-9A40AE88A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94A2E-C801-07DB-84B7-F0308F4D2B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A768A4-A22E-B3E0-F2EE-C70F1C183289}"/>
              </a:ext>
            </a:extLst>
          </p:cNvPr>
          <p:cNvSpPr>
            <a:spLocks noGrp="1"/>
          </p:cNvSpPr>
          <p:nvPr>
            <p:ph type="sldNum" sz="quarter" idx="5"/>
          </p:nvPr>
        </p:nvSpPr>
        <p:spPr/>
        <p:txBody>
          <a:bodyPr/>
          <a:lstStyle/>
          <a:p>
            <a:fld id="{EBE98CB1-A87B-7947-B383-8A9D3E15256E}" type="slidenum">
              <a:rPr lang="en-US" smtClean="0"/>
              <a:t>2</a:t>
            </a:fld>
            <a:endParaRPr lang="en-US"/>
          </a:p>
        </p:txBody>
      </p:sp>
    </p:spTree>
    <p:extLst>
      <p:ext uri="{BB962C8B-B14F-4D97-AF65-F5344CB8AC3E}">
        <p14:creationId xmlns:p14="http://schemas.microsoft.com/office/powerpoint/2010/main" val="293096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E98CB1-A87B-7947-B383-8A9D3E15256E}" type="slidenum">
              <a:rPr lang="en-US" smtClean="0"/>
              <a:t>3</a:t>
            </a:fld>
            <a:endParaRPr lang="en-US"/>
          </a:p>
        </p:txBody>
      </p:sp>
    </p:spTree>
    <p:extLst>
      <p:ext uri="{BB962C8B-B14F-4D97-AF65-F5344CB8AC3E}">
        <p14:creationId xmlns:p14="http://schemas.microsoft.com/office/powerpoint/2010/main" val="386129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N">
    <p:bg>
      <p:bgPr>
        <a:solidFill>
          <a:srgbClr val="EFEFE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537503-F768-298F-B276-DA3EF3600499}"/>
              </a:ext>
            </a:extLst>
          </p:cNvPr>
          <p:cNvSpPr>
            <a:spLocks noGrp="1"/>
          </p:cNvSpPr>
          <p:nvPr>
            <p:ph type="title"/>
          </p:nvPr>
        </p:nvSpPr>
        <p:spPr>
          <a:xfrm>
            <a:off x="431807" y="2584800"/>
            <a:ext cx="4233499" cy="1688400"/>
          </a:xfrm>
        </p:spPr>
        <p:txBody>
          <a:bodyPr anchor="ctr"/>
          <a:lstStyle>
            <a:lvl1pPr marL="7938" indent="0">
              <a:tabLst/>
              <a:defRPr sz="2400" b="1" i="0">
                <a:solidFill>
                  <a:srgbClr val="000000"/>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13" name="Text Placeholder 28">
            <a:extLst>
              <a:ext uri="{FF2B5EF4-FFF2-40B4-BE49-F238E27FC236}">
                <a16:creationId xmlns:a16="http://schemas.microsoft.com/office/drawing/2014/main" id="{BA9CB4A8-C2B1-0A80-BC75-B1C13848AD36}"/>
              </a:ext>
            </a:extLst>
          </p:cNvPr>
          <p:cNvSpPr>
            <a:spLocks noGrp="1"/>
          </p:cNvSpPr>
          <p:nvPr>
            <p:ph type="body" sz="quarter" idx="11" hasCustomPrompt="1"/>
          </p:nvPr>
        </p:nvSpPr>
        <p:spPr>
          <a:xfrm>
            <a:off x="431807" y="4366727"/>
            <a:ext cx="4233499" cy="802432"/>
          </a:xfrm>
          <a:prstGeom prst="rect">
            <a:avLst/>
          </a:prstGeom>
        </p:spPr>
        <p:txBody>
          <a:bodyPr lIns="0" tIns="0" rIns="0" bIns="0"/>
          <a:lstStyle>
            <a:lvl1pPr>
              <a:lnSpc>
                <a:spcPct val="100000"/>
              </a:lnSpc>
              <a:defRPr sz="1300" b="0" i="0">
                <a:solidFill>
                  <a:srgbClr val="0000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Subtitle – Lorem ipsum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a:t>
            </a:r>
          </a:p>
        </p:txBody>
      </p:sp>
    </p:spTree>
    <p:extLst>
      <p:ext uri="{BB962C8B-B14F-4D97-AF65-F5344CB8AC3E}">
        <p14:creationId xmlns:p14="http://schemas.microsoft.com/office/powerpoint/2010/main" val="3108124295"/>
      </p:ext>
    </p:extLst>
  </p:cSld>
  <p:clrMapOvr>
    <a:masterClrMapping/>
  </p:clrMapOvr>
  <p:extLst>
    <p:ext uri="{DCECCB84-F9BA-43D5-87BE-67443E8EF086}">
      <p15:sldGuideLst xmlns:p15="http://schemas.microsoft.com/office/powerpoint/2012/main">
        <p15:guide id="2" pos="279" userDrawn="1">
          <p15:clr>
            <a:srgbClr val="547EB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AB1EAA-635F-AFEB-2896-36B2DC23EF30}"/>
              </a:ext>
            </a:extLst>
          </p:cNvPr>
          <p:cNvPicPr>
            <a:picLocks noChangeAspect="1"/>
          </p:cNvPicPr>
          <p:nvPr userDrawn="1"/>
        </p:nvPicPr>
        <p:blipFill>
          <a:blip r:embed="rId2"/>
          <a:srcRect/>
          <a:stretch/>
        </p:blipFill>
        <p:spPr>
          <a:xfrm>
            <a:off x="-11988" y="0"/>
            <a:ext cx="12215975" cy="6871486"/>
          </a:xfrm>
          <a:prstGeom prst="rect">
            <a:avLst/>
          </a:prstGeom>
        </p:spPr>
      </p:pic>
      <p:sp>
        <p:nvSpPr>
          <p:cNvPr id="3" name="Content Placeholder 2"/>
          <p:cNvSpPr>
            <a:spLocks noGrp="1"/>
          </p:cNvSpPr>
          <p:nvPr>
            <p:ph idx="1"/>
          </p:nvPr>
        </p:nvSpPr>
        <p:spPr>
          <a:xfrm>
            <a:off x="438912" y="4316360"/>
            <a:ext cx="4928616" cy="1759970"/>
          </a:xfrm>
        </p:spPr>
        <p:txBody>
          <a:bodyPr tIns="72000">
            <a:noAutofit/>
          </a:bodyPr>
          <a:lstStyle>
            <a:lvl1pPr>
              <a:defRPr sz="1800" b="0" i="0">
                <a:solidFill>
                  <a:srgbClr val="000000"/>
                </a:solidFill>
                <a:latin typeface="+mn-lt"/>
                <a:ea typeface="Helvetica Neue" panose="02000503000000020004" pitchFamily="2" charset="0"/>
                <a:cs typeface="Helvetica Neue" panose="02000503000000020004" pitchFamily="2" charset="0"/>
              </a:defRPr>
            </a:lvl1pPr>
            <a:lvl2pPr>
              <a:defRPr sz="1800" b="0" i="0">
                <a:solidFill>
                  <a:srgbClr val="000000"/>
                </a:solidFill>
                <a:latin typeface="+mn-lt"/>
                <a:ea typeface="Helvetica Neue" panose="02000503000000020004" pitchFamily="2" charset="0"/>
                <a:cs typeface="Helvetica Neue" panose="02000503000000020004" pitchFamily="2" charset="0"/>
              </a:defRPr>
            </a:lvl2pPr>
            <a:lvl3pPr>
              <a:defRPr sz="1800" b="0" i="0">
                <a:solidFill>
                  <a:srgbClr val="000000"/>
                </a:solidFill>
                <a:latin typeface="+mn-lt"/>
                <a:ea typeface="Helvetica Neue" panose="02000503000000020004" pitchFamily="2" charset="0"/>
                <a:cs typeface="Helvetica Neue" panose="02000503000000020004" pitchFamily="2" charset="0"/>
              </a:defRPr>
            </a:lvl3pPr>
            <a:lvl4pPr>
              <a:defRPr sz="1800" b="0" i="0">
                <a:solidFill>
                  <a:srgbClr val="000000"/>
                </a:solidFill>
                <a:latin typeface="+mn-lt"/>
                <a:ea typeface="Helvetica Neue" panose="02000503000000020004" pitchFamily="2" charset="0"/>
                <a:cs typeface="Helvetica Neue" panose="02000503000000020004" pitchFamily="2" charset="0"/>
              </a:defRPr>
            </a:lvl4pPr>
            <a:lvl5pPr>
              <a:defRPr sz="1800" b="0" i="0">
                <a:solidFill>
                  <a:srgbClr val="000000"/>
                </a:solidFill>
                <a:latin typeface="+mn-lt"/>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EE81A5E3-FA34-8C36-8795-AE0F7C6F5C48}"/>
              </a:ext>
            </a:extLst>
          </p:cNvPr>
          <p:cNvSpPr>
            <a:spLocks noGrp="1"/>
          </p:cNvSpPr>
          <p:nvPr>
            <p:ph type="title"/>
          </p:nvPr>
        </p:nvSpPr>
        <p:spPr>
          <a:xfrm>
            <a:off x="438912" y="1780174"/>
            <a:ext cx="4928616" cy="2347877"/>
          </a:xfrm>
        </p:spPr>
        <p:txBody>
          <a:bodyPr>
            <a:noAutofit/>
          </a:bodyPr>
          <a:lstStyle>
            <a:lvl1pPr>
              <a:defRPr sz="4000" b="1" i="0">
                <a:solidFill>
                  <a:srgbClr val="000000"/>
                </a:solidFill>
                <a:latin typeface="+mj-lt"/>
                <a:ea typeface="Helvetica Neue" panose="02000503000000020004" pitchFamily="2" charset="0"/>
                <a:cs typeface="Helvetica Neue" panose="02000503000000020004" pitchFamily="2" charset="0"/>
              </a:defRPr>
            </a:lvl1pPr>
          </a:lstStyle>
          <a:p>
            <a:r>
              <a:rPr lang="en-US" dirty="0"/>
              <a:t>Click to edit Master title style</a:t>
            </a:r>
          </a:p>
        </p:txBody>
      </p:sp>
      <p:grpSp>
        <p:nvGrpSpPr>
          <p:cNvPr id="2" name="Group 1">
            <a:extLst>
              <a:ext uri="{FF2B5EF4-FFF2-40B4-BE49-F238E27FC236}">
                <a16:creationId xmlns:a16="http://schemas.microsoft.com/office/drawing/2014/main" id="{74D1E7A5-7C13-3CDA-DF02-1FAC39A89BB8}"/>
              </a:ext>
            </a:extLst>
          </p:cNvPr>
          <p:cNvGrpSpPr/>
          <p:nvPr userDrawn="1"/>
        </p:nvGrpSpPr>
        <p:grpSpPr>
          <a:xfrm>
            <a:off x="6714644" y="1140591"/>
            <a:ext cx="4915825" cy="4751544"/>
            <a:chOff x="3706166" y="1141398"/>
            <a:chExt cx="4937760" cy="4772746"/>
          </a:xfrm>
        </p:grpSpPr>
        <p:pic>
          <p:nvPicPr>
            <p:cNvPr id="4" name="Picture 3">
              <a:extLst>
                <a:ext uri="{FF2B5EF4-FFF2-40B4-BE49-F238E27FC236}">
                  <a16:creationId xmlns:a16="http://schemas.microsoft.com/office/drawing/2014/main" id="{40A6A3AE-7C38-7853-7CA8-36CC74891208}"/>
                </a:ext>
              </a:extLst>
            </p:cNvPr>
            <p:cNvPicPr>
              <a:picLocks noChangeAspect="1"/>
            </p:cNvPicPr>
            <p:nvPr/>
          </p:nvPicPr>
          <p:blipFill>
            <a:blip r:embed="rId3"/>
            <a:stretch/>
          </p:blipFill>
          <p:spPr>
            <a:xfrm rot="16200000">
              <a:off x="3788673" y="1058891"/>
              <a:ext cx="4772746" cy="4937760"/>
            </a:xfrm>
            <a:prstGeom prst="rect">
              <a:avLst/>
            </a:prstGeom>
          </p:spPr>
        </p:pic>
        <p:pic>
          <p:nvPicPr>
            <p:cNvPr id="5" name="Picture 4">
              <a:extLst>
                <a:ext uri="{FF2B5EF4-FFF2-40B4-BE49-F238E27FC236}">
                  <a16:creationId xmlns:a16="http://schemas.microsoft.com/office/drawing/2014/main" id="{DE34F657-A3CE-62FD-5C77-43F299960B52}"/>
                </a:ext>
              </a:extLst>
            </p:cNvPr>
            <p:cNvPicPr>
              <a:picLocks noChangeAspect="1"/>
            </p:cNvPicPr>
            <p:nvPr/>
          </p:nvPicPr>
          <p:blipFill>
            <a:blip r:embed="rId4"/>
            <a:stretch/>
          </p:blipFill>
          <p:spPr>
            <a:xfrm rot="16200000">
              <a:off x="4189434" y="1447701"/>
              <a:ext cx="4109298" cy="3969568"/>
            </a:xfrm>
            <a:prstGeom prst="rect">
              <a:avLst/>
            </a:prstGeom>
          </p:spPr>
        </p:pic>
        <p:pic>
          <p:nvPicPr>
            <p:cNvPr id="7" name="Picture 6">
              <a:extLst>
                <a:ext uri="{FF2B5EF4-FFF2-40B4-BE49-F238E27FC236}">
                  <a16:creationId xmlns:a16="http://schemas.microsoft.com/office/drawing/2014/main" id="{9E9B317B-5F35-8743-05E9-B6D108332357}"/>
                </a:ext>
              </a:extLst>
            </p:cNvPr>
            <p:cNvPicPr>
              <a:picLocks noChangeAspect="1"/>
            </p:cNvPicPr>
            <p:nvPr/>
          </p:nvPicPr>
          <p:blipFill>
            <a:blip r:embed="rId5"/>
            <a:srcRect/>
            <a:stretch/>
          </p:blipFill>
          <p:spPr>
            <a:xfrm>
              <a:off x="4534526" y="1783834"/>
              <a:ext cx="3275348" cy="3275348"/>
            </a:xfrm>
            <a:prstGeom prst="rect">
              <a:avLst/>
            </a:prstGeom>
          </p:spPr>
        </p:pic>
        <p:pic>
          <p:nvPicPr>
            <p:cNvPr id="8" name="Picture 7">
              <a:extLst>
                <a:ext uri="{FF2B5EF4-FFF2-40B4-BE49-F238E27FC236}">
                  <a16:creationId xmlns:a16="http://schemas.microsoft.com/office/drawing/2014/main" id="{8BD772F9-7AC4-4DE2-7B32-EA97C66DA752}"/>
                </a:ext>
              </a:extLst>
            </p:cNvPr>
            <p:cNvPicPr>
              <a:picLocks noChangeAspect="1"/>
            </p:cNvPicPr>
            <p:nvPr/>
          </p:nvPicPr>
          <p:blipFill>
            <a:blip r:embed="rId6"/>
            <a:srcRect/>
            <a:stretch/>
          </p:blipFill>
          <p:spPr>
            <a:xfrm>
              <a:off x="5024756" y="2186183"/>
              <a:ext cx="2375589" cy="2458384"/>
            </a:xfrm>
            <a:prstGeom prst="rect">
              <a:avLst/>
            </a:prstGeom>
          </p:spPr>
        </p:pic>
        <p:pic>
          <p:nvPicPr>
            <p:cNvPr id="10" name="Picture 9">
              <a:extLst>
                <a:ext uri="{FF2B5EF4-FFF2-40B4-BE49-F238E27FC236}">
                  <a16:creationId xmlns:a16="http://schemas.microsoft.com/office/drawing/2014/main" id="{3C1F7BE6-7553-00AF-9FF9-AC433E0E9B27}"/>
                </a:ext>
              </a:extLst>
            </p:cNvPr>
            <p:cNvPicPr>
              <a:picLocks noChangeAspect="1"/>
            </p:cNvPicPr>
            <p:nvPr/>
          </p:nvPicPr>
          <p:blipFill>
            <a:blip r:embed="rId7"/>
            <a:stretch/>
          </p:blipFill>
          <p:spPr>
            <a:xfrm>
              <a:off x="5451444" y="2701929"/>
              <a:ext cx="1475369" cy="1468983"/>
            </a:xfrm>
            <a:prstGeom prst="rect">
              <a:avLst/>
            </a:prstGeom>
          </p:spPr>
        </p:pic>
      </p:grpSp>
    </p:spTree>
    <p:extLst>
      <p:ext uri="{BB962C8B-B14F-4D97-AF65-F5344CB8AC3E}">
        <p14:creationId xmlns:p14="http://schemas.microsoft.com/office/powerpoint/2010/main" val="1810863389"/>
      </p:ext>
    </p:extLst>
  </p:cSld>
  <p:clrMapOvr>
    <a:masterClrMapping/>
  </p:clrMapOvr>
  <p:extLst>
    <p:ext uri="{DCECCB84-F9BA-43D5-87BE-67443E8EF086}">
      <p15:sldGuideLst xmlns:p15="http://schemas.microsoft.com/office/powerpoint/2012/main">
        <p15:guide id="1" orient="horz" pos="754" userDrawn="1">
          <p15:clr>
            <a:srgbClr val="FBAE40"/>
          </p15:clr>
        </p15:guide>
        <p15:guide id="2" orient="horz" pos="358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AB1EAA-635F-AFEB-2896-36B2DC23EF30}"/>
              </a:ext>
            </a:extLst>
          </p:cNvPr>
          <p:cNvPicPr>
            <a:picLocks noChangeAspect="1"/>
          </p:cNvPicPr>
          <p:nvPr userDrawn="1"/>
        </p:nvPicPr>
        <p:blipFill>
          <a:blip r:embed="rId2"/>
          <a:srcRect/>
          <a:stretch/>
        </p:blipFill>
        <p:spPr>
          <a:xfrm>
            <a:off x="-11988" y="0"/>
            <a:ext cx="12215975" cy="6871486"/>
          </a:xfrm>
          <a:prstGeom prst="rect">
            <a:avLst/>
          </a:prstGeom>
        </p:spPr>
      </p:pic>
      <p:sp>
        <p:nvSpPr>
          <p:cNvPr id="3" name="Content Placeholder 2"/>
          <p:cNvSpPr>
            <a:spLocks noGrp="1"/>
          </p:cNvSpPr>
          <p:nvPr>
            <p:ph idx="1"/>
          </p:nvPr>
        </p:nvSpPr>
        <p:spPr>
          <a:xfrm>
            <a:off x="438912" y="4316360"/>
            <a:ext cx="4928616" cy="1759970"/>
          </a:xfrm>
        </p:spPr>
        <p:txBody>
          <a:bodyPr tIns="72000">
            <a:noAutofit/>
          </a:bodyPr>
          <a:lstStyle>
            <a:lvl1pPr>
              <a:defRPr sz="1800" b="0" i="0">
                <a:solidFill>
                  <a:srgbClr val="000000"/>
                </a:solidFill>
                <a:latin typeface="+mn-lt"/>
                <a:ea typeface="Helvetica Neue" panose="02000503000000020004" pitchFamily="2" charset="0"/>
                <a:cs typeface="Helvetica Neue" panose="02000503000000020004" pitchFamily="2" charset="0"/>
              </a:defRPr>
            </a:lvl1pPr>
            <a:lvl2pPr>
              <a:defRPr sz="1800" b="0" i="0">
                <a:solidFill>
                  <a:srgbClr val="000000"/>
                </a:solidFill>
                <a:latin typeface="+mn-lt"/>
                <a:ea typeface="Helvetica Neue" panose="02000503000000020004" pitchFamily="2" charset="0"/>
                <a:cs typeface="Helvetica Neue" panose="02000503000000020004" pitchFamily="2" charset="0"/>
              </a:defRPr>
            </a:lvl2pPr>
            <a:lvl3pPr>
              <a:defRPr sz="1800" b="0" i="0">
                <a:solidFill>
                  <a:srgbClr val="000000"/>
                </a:solidFill>
                <a:latin typeface="+mn-lt"/>
                <a:ea typeface="Helvetica Neue" panose="02000503000000020004" pitchFamily="2" charset="0"/>
                <a:cs typeface="Helvetica Neue" panose="02000503000000020004" pitchFamily="2" charset="0"/>
              </a:defRPr>
            </a:lvl3pPr>
            <a:lvl4pPr>
              <a:defRPr sz="1800" b="0" i="0">
                <a:solidFill>
                  <a:srgbClr val="000000"/>
                </a:solidFill>
                <a:latin typeface="+mn-lt"/>
                <a:ea typeface="Helvetica Neue" panose="02000503000000020004" pitchFamily="2" charset="0"/>
                <a:cs typeface="Helvetica Neue" panose="02000503000000020004" pitchFamily="2" charset="0"/>
              </a:defRPr>
            </a:lvl4pPr>
            <a:lvl5pPr>
              <a:defRPr sz="1800" b="0" i="0">
                <a:solidFill>
                  <a:srgbClr val="000000"/>
                </a:solidFill>
                <a:latin typeface="+mn-lt"/>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EE81A5E3-FA34-8C36-8795-AE0F7C6F5C48}"/>
              </a:ext>
            </a:extLst>
          </p:cNvPr>
          <p:cNvSpPr>
            <a:spLocks noGrp="1"/>
          </p:cNvSpPr>
          <p:nvPr>
            <p:ph type="title"/>
          </p:nvPr>
        </p:nvSpPr>
        <p:spPr>
          <a:xfrm>
            <a:off x="438912" y="1780174"/>
            <a:ext cx="4928616" cy="2347877"/>
          </a:xfrm>
        </p:spPr>
        <p:txBody>
          <a:bodyPr>
            <a:noAutofit/>
          </a:bodyPr>
          <a:lstStyle>
            <a:lvl1pPr>
              <a:defRPr sz="4000" b="1" i="0">
                <a:solidFill>
                  <a:srgbClr val="000000"/>
                </a:solidFill>
                <a:latin typeface="+mj-lt"/>
                <a:ea typeface="Helvetica Neue" panose="02000503000000020004" pitchFamily="2" charset="0"/>
                <a:cs typeface="Helvetica Neue" panose="02000503000000020004" pitchFamily="2" charset="0"/>
              </a:defRPr>
            </a:lvl1pPr>
          </a:lstStyle>
          <a:p>
            <a:r>
              <a:rPr lang="en-US" dirty="0"/>
              <a:t>Click to edit Master title style</a:t>
            </a:r>
          </a:p>
        </p:txBody>
      </p:sp>
      <p:grpSp>
        <p:nvGrpSpPr>
          <p:cNvPr id="11" name="Group 10">
            <a:extLst>
              <a:ext uri="{FF2B5EF4-FFF2-40B4-BE49-F238E27FC236}">
                <a16:creationId xmlns:a16="http://schemas.microsoft.com/office/drawing/2014/main" id="{11FCE562-5046-5E90-F4BD-EBD1633A84F6}"/>
              </a:ext>
            </a:extLst>
          </p:cNvPr>
          <p:cNvGrpSpPr/>
          <p:nvPr userDrawn="1"/>
        </p:nvGrpSpPr>
        <p:grpSpPr>
          <a:xfrm>
            <a:off x="6704783" y="1120918"/>
            <a:ext cx="4915825" cy="4751544"/>
            <a:chOff x="3696261" y="1121637"/>
            <a:chExt cx="4937760" cy="4772746"/>
          </a:xfrm>
        </p:grpSpPr>
        <p:pic>
          <p:nvPicPr>
            <p:cNvPr id="12" name="Picture 11">
              <a:extLst>
                <a:ext uri="{FF2B5EF4-FFF2-40B4-BE49-F238E27FC236}">
                  <a16:creationId xmlns:a16="http://schemas.microsoft.com/office/drawing/2014/main" id="{FE54CB0E-37B3-A61D-222B-B7D334195D27}"/>
                </a:ext>
              </a:extLst>
            </p:cNvPr>
            <p:cNvPicPr>
              <a:picLocks noChangeAspect="1"/>
            </p:cNvPicPr>
            <p:nvPr/>
          </p:nvPicPr>
          <p:blipFill>
            <a:blip r:embed="rId3"/>
            <a:stretch/>
          </p:blipFill>
          <p:spPr>
            <a:xfrm rot="16200000">
              <a:off x="3778768" y="1039130"/>
              <a:ext cx="4772746" cy="4937760"/>
            </a:xfrm>
            <a:prstGeom prst="rect">
              <a:avLst/>
            </a:prstGeom>
          </p:spPr>
        </p:pic>
        <p:pic>
          <p:nvPicPr>
            <p:cNvPr id="15" name="Picture 14">
              <a:extLst>
                <a:ext uri="{FF2B5EF4-FFF2-40B4-BE49-F238E27FC236}">
                  <a16:creationId xmlns:a16="http://schemas.microsoft.com/office/drawing/2014/main" id="{86397023-1005-EBB0-0A3E-31E2312264E3}"/>
                </a:ext>
              </a:extLst>
            </p:cNvPr>
            <p:cNvPicPr>
              <a:picLocks noChangeAspect="1"/>
            </p:cNvPicPr>
            <p:nvPr/>
          </p:nvPicPr>
          <p:blipFill>
            <a:blip r:embed="rId4"/>
            <a:srcRect/>
            <a:stretch/>
          </p:blipFill>
          <p:spPr>
            <a:xfrm>
              <a:off x="4120303" y="1516832"/>
              <a:ext cx="4109297" cy="3969568"/>
            </a:xfrm>
            <a:prstGeom prst="rect">
              <a:avLst/>
            </a:prstGeom>
          </p:spPr>
        </p:pic>
        <p:pic>
          <p:nvPicPr>
            <p:cNvPr id="16" name="Picture 15">
              <a:extLst>
                <a:ext uri="{FF2B5EF4-FFF2-40B4-BE49-F238E27FC236}">
                  <a16:creationId xmlns:a16="http://schemas.microsoft.com/office/drawing/2014/main" id="{B37AC0F7-5242-8BC7-89EE-B6297E1DA1F6}"/>
                </a:ext>
              </a:extLst>
            </p:cNvPr>
            <p:cNvPicPr>
              <a:picLocks noChangeAspect="1"/>
            </p:cNvPicPr>
            <p:nvPr/>
          </p:nvPicPr>
          <p:blipFill>
            <a:blip r:embed="rId5"/>
            <a:stretch/>
          </p:blipFill>
          <p:spPr>
            <a:xfrm>
              <a:off x="4534525" y="1783834"/>
              <a:ext cx="3275350" cy="3275348"/>
            </a:xfrm>
            <a:prstGeom prst="rect">
              <a:avLst/>
            </a:prstGeom>
          </p:spPr>
        </p:pic>
        <p:pic>
          <p:nvPicPr>
            <p:cNvPr id="17" name="Picture 16">
              <a:extLst>
                <a:ext uri="{FF2B5EF4-FFF2-40B4-BE49-F238E27FC236}">
                  <a16:creationId xmlns:a16="http://schemas.microsoft.com/office/drawing/2014/main" id="{8C03D033-0745-9657-D936-E3F95EBB4635}"/>
                </a:ext>
              </a:extLst>
            </p:cNvPr>
            <p:cNvPicPr>
              <a:picLocks noChangeAspect="1"/>
            </p:cNvPicPr>
            <p:nvPr/>
          </p:nvPicPr>
          <p:blipFill>
            <a:blip r:embed="rId6"/>
            <a:stretch/>
          </p:blipFill>
          <p:spPr>
            <a:xfrm rot="16200000">
              <a:off x="4985252" y="2156556"/>
              <a:ext cx="2375590" cy="2458385"/>
            </a:xfrm>
            <a:prstGeom prst="rect">
              <a:avLst/>
            </a:prstGeom>
          </p:spPr>
        </p:pic>
        <p:pic>
          <p:nvPicPr>
            <p:cNvPr id="18" name="Picture 17">
              <a:extLst>
                <a:ext uri="{FF2B5EF4-FFF2-40B4-BE49-F238E27FC236}">
                  <a16:creationId xmlns:a16="http://schemas.microsoft.com/office/drawing/2014/main" id="{7B16B6E3-4CC7-B08E-C185-524D5E66E389}"/>
                </a:ext>
              </a:extLst>
            </p:cNvPr>
            <p:cNvPicPr>
              <a:picLocks noChangeAspect="1"/>
            </p:cNvPicPr>
            <p:nvPr/>
          </p:nvPicPr>
          <p:blipFill>
            <a:blip r:embed="rId7"/>
            <a:stretch/>
          </p:blipFill>
          <p:spPr>
            <a:xfrm>
              <a:off x="5451444" y="2711805"/>
              <a:ext cx="1475369" cy="1468983"/>
            </a:xfrm>
            <a:prstGeom prst="rect">
              <a:avLst/>
            </a:prstGeom>
          </p:spPr>
        </p:pic>
      </p:grpSp>
    </p:spTree>
    <p:extLst>
      <p:ext uri="{BB962C8B-B14F-4D97-AF65-F5344CB8AC3E}">
        <p14:creationId xmlns:p14="http://schemas.microsoft.com/office/powerpoint/2010/main" val="4160919612"/>
      </p:ext>
    </p:extLst>
  </p:cSld>
  <p:clrMapOvr>
    <a:masterClrMapping/>
  </p:clrMapOvr>
  <p:extLst>
    <p:ext uri="{DCECCB84-F9BA-43D5-87BE-67443E8EF086}">
      <p15:sldGuideLst xmlns:p15="http://schemas.microsoft.com/office/powerpoint/2012/main">
        <p15:guide id="1" orient="horz" pos="754" userDrawn="1">
          <p15:clr>
            <a:srgbClr val="FBAE40"/>
          </p15:clr>
        </p15:guide>
        <p15:guide id="2" orient="horz" pos="358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AB1EAA-635F-AFEB-2896-36B2DC23EF30}"/>
              </a:ext>
            </a:extLst>
          </p:cNvPr>
          <p:cNvPicPr>
            <a:picLocks noChangeAspect="1"/>
          </p:cNvPicPr>
          <p:nvPr userDrawn="1"/>
        </p:nvPicPr>
        <p:blipFill>
          <a:blip r:embed="rId2"/>
          <a:srcRect/>
          <a:stretch/>
        </p:blipFill>
        <p:spPr>
          <a:xfrm>
            <a:off x="-11988" y="0"/>
            <a:ext cx="12215975" cy="6871486"/>
          </a:xfrm>
          <a:prstGeom prst="rect">
            <a:avLst/>
          </a:prstGeom>
        </p:spPr>
      </p:pic>
      <p:sp>
        <p:nvSpPr>
          <p:cNvPr id="3" name="Content Placeholder 2"/>
          <p:cNvSpPr>
            <a:spLocks noGrp="1"/>
          </p:cNvSpPr>
          <p:nvPr>
            <p:ph idx="1"/>
          </p:nvPr>
        </p:nvSpPr>
        <p:spPr>
          <a:xfrm>
            <a:off x="438912" y="4316360"/>
            <a:ext cx="4928616" cy="1759970"/>
          </a:xfrm>
        </p:spPr>
        <p:txBody>
          <a:bodyPr tIns="72000">
            <a:noAutofit/>
          </a:bodyPr>
          <a:lstStyle>
            <a:lvl1pPr>
              <a:defRPr sz="1800" b="0" i="0">
                <a:solidFill>
                  <a:schemeClr val="bg1"/>
                </a:solidFill>
                <a:latin typeface="+mn-lt"/>
                <a:ea typeface="Helvetica Neue" panose="02000503000000020004" pitchFamily="2" charset="0"/>
                <a:cs typeface="Helvetica Neue" panose="02000503000000020004" pitchFamily="2" charset="0"/>
              </a:defRPr>
            </a:lvl1pPr>
            <a:lvl2pPr>
              <a:defRPr sz="1800" b="0" i="0">
                <a:solidFill>
                  <a:schemeClr val="bg1"/>
                </a:solidFill>
                <a:latin typeface="+mn-lt"/>
                <a:ea typeface="Helvetica Neue" panose="02000503000000020004" pitchFamily="2" charset="0"/>
                <a:cs typeface="Helvetica Neue" panose="02000503000000020004" pitchFamily="2" charset="0"/>
              </a:defRPr>
            </a:lvl2pPr>
            <a:lvl3pPr>
              <a:defRPr sz="1800" b="0" i="0">
                <a:solidFill>
                  <a:schemeClr val="bg1"/>
                </a:solidFill>
                <a:latin typeface="+mn-lt"/>
                <a:ea typeface="Helvetica Neue" panose="02000503000000020004" pitchFamily="2" charset="0"/>
                <a:cs typeface="Helvetica Neue" panose="02000503000000020004" pitchFamily="2" charset="0"/>
              </a:defRPr>
            </a:lvl3pPr>
            <a:lvl4pPr>
              <a:defRPr sz="1800" b="0" i="0">
                <a:solidFill>
                  <a:schemeClr val="bg1"/>
                </a:solidFill>
                <a:latin typeface="+mn-lt"/>
                <a:ea typeface="Helvetica Neue" panose="02000503000000020004" pitchFamily="2" charset="0"/>
                <a:cs typeface="Helvetica Neue" panose="02000503000000020004" pitchFamily="2" charset="0"/>
              </a:defRPr>
            </a:lvl4pPr>
            <a:lvl5pPr>
              <a:defRPr sz="1800" b="0" i="0">
                <a:solidFill>
                  <a:schemeClr val="bg1"/>
                </a:solidFill>
                <a:latin typeface="+mn-lt"/>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EE81A5E3-FA34-8C36-8795-AE0F7C6F5C48}"/>
              </a:ext>
            </a:extLst>
          </p:cNvPr>
          <p:cNvSpPr>
            <a:spLocks noGrp="1"/>
          </p:cNvSpPr>
          <p:nvPr>
            <p:ph type="title"/>
          </p:nvPr>
        </p:nvSpPr>
        <p:spPr>
          <a:xfrm>
            <a:off x="438912" y="1780174"/>
            <a:ext cx="4928616" cy="2347877"/>
          </a:xfrm>
        </p:spPr>
        <p:txBody>
          <a:bodyPr>
            <a:noAutofit/>
          </a:bodyPr>
          <a:lstStyle>
            <a:lvl1pPr>
              <a:defRPr sz="4000" b="1" i="0">
                <a:solidFill>
                  <a:schemeClr val="bg1"/>
                </a:solidFill>
                <a:latin typeface="+mj-lt"/>
                <a:ea typeface="Helvetica Neue" panose="02000503000000020004" pitchFamily="2" charset="0"/>
                <a:cs typeface="Helvetica Neue" panose="02000503000000020004" pitchFamily="2" charset="0"/>
              </a:defRPr>
            </a:lvl1pPr>
          </a:lstStyle>
          <a:p>
            <a:r>
              <a:rPr lang="en-US" dirty="0"/>
              <a:t>Click to edit Master title style</a:t>
            </a:r>
          </a:p>
        </p:txBody>
      </p:sp>
      <p:grpSp>
        <p:nvGrpSpPr>
          <p:cNvPr id="11" name="Group 10">
            <a:extLst>
              <a:ext uri="{FF2B5EF4-FFF2-40B4-BE49-F238E27FC236}">
                <a16:creationId xmlns:a16="http://schemas.microsoft.com/office/drawing/2014/main" id="{11FCE562-5046-5E90-F4BD-EBD1633A84F6}"/>
              </a:ext>
            </a:extLst>
          </p:cNvPr>
          <p:cNvGrpSpPr/>
          <p:nvPr userDrawn="1"/>
        </p:nvGrpSpPr>
        <p:grpSpPr>
          <a:xfrm>
            <a:off x="6885239" y="960120"/>
            <a:ext cx="4751542" cy="4915825"/>
            <a:chOff x="3877524" y="960120"/>
            <a:chExt cx="4772744" cy="4937760"/>
          </a:xfrm>
        </p:grpSpPr>
        <p:pic>
          <p:nvPicPr>
            <p:cNvPr id="12" name="Picture 11">
              <a:extLst>
                <a:ext uri="{FF2B5EF4-FFF2-40B4-BE49-F238E27FC236}">
                  <a16:creationId xmlns:a16="http://schemas.microsoft.com/office/drawing/2014/main" id="{FE54CB0E-37B3-A61D-222B-B7D334195D27}"/>
                </a:ext>
              </a:extLst>
            </p:cNvPr>
            <p:cNvPicPr>
              <a:picLocks noChangeAspect="1"/>
            </p:cNvPicPr>
            <p:nvPr/>
          </p:nvPicPr>
          <p:blipFill>
            <a:blip r:embed="rId3"/>
            <a:srcRect/>
            <a:stretch/>
          </p:blipFill>
          <p:spPr>
            <a:xfrm rot="10800000">
              <a:off x="3877524" y="960120"/>
              <a:ext cx="4772744" cy="4937760"/>
            </a:xfrm>
            <a:prstGeom prst="rect">
              <a:avLst/>
            </a:prstGeom>
          </p:spPr>
        </p:pic>
        <p:pic>
          <p:nvPicPr>
            <p:cNvPr id="15" name="Picture 14">
              <a:extLst>
                <a:ext uri="{FF2B5EF4-FFF2-40B4-BE49-F238E27FC236}">
                  <a16:creationId xmlns:a16="http://schemas.microsoft.com/office/drawing/2014/main" id="{86397023-1005-EBB0-0A3E-31E2312264E3}"/>
                </a:ext>
              </a:extLst>
            </p:cNvPr>
            <p:cNvPicPr>
              <a:picLocks noChangeAspect="1"/>
            </p:cNvPicPr>
            <p:nvPr/>
          </p:nvPicPr>
          <p:blipFill>
            <a:blip r:embed="rId4"/>
            <a:stretch/>
          </p:blipFill>
          <p:spPr>
            <a:xfrm rot="10800000">
              <a:off x="4120304" y="1358814"/>
              <a:ext cx="4109298" cy="3969568"/>
            </a:xfrm>
            <a:prstGeom prst="rect">
              <a:avLst/>
            </a:prstGeom>
          </p:spPr>
        </p:pic>
        <p:pic>
          <p:nvPicPr>
            <p:cNvPr id="16" name="Picture 15">
              <a:extLst>
                <a:ext uri="{FF2B5EF4-FFF2-40B4-BE49-F238E27FC236}">
                  <a16:creationId xmlns:a16="http://schemas.microsoft.com/office/drawing/2014/main" id="{B37AC0F7-5242-8BC7-89EE-B6297E1DA1F6}"/>
                </a:ext>
              </a:extLst>
            </p:cNvPr>
            <p:cNvPicPr>
              <a:picLocks noChangeAspect="1"/>
            </p:cNvPicPr>
            <p:nvPr/>
          </p:nvPicPr>
          <p:blipFill>
            <a:blip r:embed="rId5"/>
            <a:stretch/>
          </p:blipFill>
          <p:spPr>
            <a:xfrm>
              <a:off x="4534525" y="1783834"/>
              <a:ext cx="3275350" cy="3275348"/>
            </a:xfrm>
            <a:prstGeom prst="rect">
              <a:avLst/>
            </a:prstGeom>
          </p:spPr>
        </p:pic>
        <p:pic>
          <p:nvPicPr>
            <p:cNvPr id="17" name="Picture 16">
              <a:extLst>
                <a:ext uri="{FF2B5EF4-FFF2-40B4-BE49-F238E27FC236}">
                  <a16:creationId xmlns:a16="http://schemas.microsoft.com/office/drawing/2014/main" id="{8C03D033-0745-9657-D936-E3F95EBB4635}"/>
                </a:ext>
              </a:extLst>
            </p:cNvPr>
            <p:cNvPicPr>
              <a:picLocks noChangeAspect="1"/>
            </p:cNvPicPr>
            <p:nvPr/>
          </p:nvPicPr>
          <p:blipFill>
            <a:blip r:embed="rId6"/>
            <a:stretch/>
          </p:blipFill>
          <p:spPr>
            <a:xfrm>
              <a:off x="5024756" y="2196060"/>
              <a:ext cx="2375590" cy="2458385"/>
            </a:xfrm>
            <a:prstGeom prst="rect">
              <a:avLst/>
            </a:prstGeom>
          </p:spPr>
        </p:pic>
        <p:pic>
          <p:nvPicPr>
            <p:cNvPr id="18" name="Picture 17">
              <a:extLst>
                <a:ext uri="{FF2B5EF4-FFF2-40B4-BE49-F238E27FC236}">
                  <a16:creationId xmlns:a16="http://schemas.microsoft.com/office/drawing/2014/main" id="{7B16B6E3-4CC7-B08E-C185-524D5E66E389}"/>
                </a:ext>
              </a:extLst>
            </p:cNvPr>
            <p:cNvPicPr>
              <a:picLocks noChangeAspect="1"/>
            </p:cNvPicPr>
            <p:nvPr/>
          </p:nvPicPr>
          <p:blipFill>
            <a:blip r:embed="rId7"/>
            <a:stretch/>
          </p:blipFill>
          <p:spPr>
            <a:xfrm>
              <a:off x="5451444" y="2711805"/>
              <a:ext cx="1475369" cy="1468983"/>
            </a:xfrm>
            <a:prstGeom prst="rect">
              <a:avLst/>
            </a:prstGeom>
          </p:spPr>
        </p:pic>
      </p:grpSp>
    </p:spTree>
    <p:extLst>
      <p:ext uri="{BB962C8B-B14F-4D97-AF65-F5344CB8AC3E}">
        <p14:creationId xmlns:p14="http://schemas.microsoft.com/office/powerpoint/2010/main" val="2306663506"/>
      </p:ext>
    </p:extLst>
  </p:cSld>
  <p:clrMapOvr>
    <a:masterClrMapping/>
  </p:clrMapOvr>
  <p:extLst>
    <p:ext uri="{DCECCB84-F9BA-43D5-87BE-67443E8EF086}">
      <p15:sldGuideLst xmlns:p15="http://schemas.microsoft.com/office/powerpoint/2012/main">
        <p15:guide id="1" orient="horz" pos="754" userDrawn="1">
          <p15:clr>
            <a:srgbClr val="FBAE40"/>
          </p15:clr>
        </p15:guide>
        <p15:guide id="2" orient="horz" pos="358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ur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FFA25C-F52C-1510-E3AA-2CEEADAB1B5B}"/>
              </a:ext>
            </a:extLst>
          </p:cNvPr>
          <p:cNvPicPr>
            <a:picLocks noChangeAspect="1"/>
          </p:cNvPicPr>
          <p:nvPr userDrawn="1"/>
        </p:nvPicPr>
        <p:blipFill>
          <a:blip r:embed="rId2"/>
          <a:srcRect/>
          <a:stretch/>
        </p:blipFill>
        <p:spPr>
          <a:xfrm>
            <a:off x="-11989" y="0"/>
            <a:ext cx="12215978" cy="6871487"/>
          </a:xfrm>
          <a:prstGeom prst="rect">
            <a:avLst/>
          </a:prstGeom>
        </p:spPr>
      </p:pic>
      <p:sp>
        <p:nvSpPr>
          <p:cNvPr id="13" name="Rectangle 12">
            <a:extLst>
              <a:ext uri="{FF2B5EF4-FFF2-40B4-BE49-F238E27FC236}">
                <a16:creationId xmlns:a16="http://schemas.microsoft.com/office/drawing/2014/main" id="{C4817EDC-2DD9-7658-3CFD-CF9CFFB2FF68}"/>
              </a:ext>
            </a:extLst>
          </p:cNvPr>
          <p:cNvSpPr/>
          <p:nvPr userDrawn="1"/>
        </p:nvSpPr>
        <p:spPr>
          <a:xfrm>
            <a:off x="89358" y="0"/>
            <a:ext cx="3834580" cy="6871485"/>
          </a:xfrm>
          <a:prstGeom prst="rect">
            <a:avLst/>
          </a:prstGeom>
          <a:solidFill>
            <a:srgbClr val="1859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EEFEF"/>
              </a:solidFill>
            </a:endParaRPr>
          </a:p>
        </p:txBody>
      </p:sp>
      <p:sp>
        <p:nvSpPr>
          <p:cNvPr id="3" name="Content Placeholder 2"/>
          <p:cNvSpPr>
            <a:spLocks noGrp="1"/>
          </p:cNvSpPr>
          <p:nvPr>
            <p:ph idx="1"/>
          </p:nvPr>
        </p:nvSpPr>
        <p:spPr>
          <a:xfrm>
            <a:off x="425887" y="2988527"/>
            <a:ext cx="3231713" cy="3285274"/>
          </a:xfrm>
        </p:spPr>
        <p:txBody>
          <a:bodyPr tIns="72000">
            <a:noAutofit/>
          </a:bodyPr>
          <a:lstStyle>
            <a:lvl1pPr>
              <a:defRPr sz="1800" b="0" i="0">
                <a:solidFill>
                  <a:schemeClr val="bg1"/>
                </a:solidFill>
                <a:latin typeface="+mn-lt"/>
                <a:ea typeface="Helvetica Neue" panose="02000503000000020004" pitchFamily="2" charset="0"/>
                <a:cs typeface="Helvetica Neue" panose="02000503000000020004" pitchFamily="2" charset="0"/>
              </a:defRPr>
            </a:lvl1pPr>
            <a:lvl2pPr>
              <a:defRPr sz="1800" b="0" i="0">
                <a:solidFill>
                  <a:schemeClr val="bg1"/>
                </a:solidFill>
                <a:latin typeface="+mn-lt"/>
                <a:ea typeface="Helvetica Neue" panose="02000503000000020004" pitchFamily="2" charset="0"/>
                <a:cs typeface="Helvetica Neue" panose="02000503000000020004" pitchFamily="2" charset="0"/>
              </a:defRPr>
            </a:lvl2pPr>
            <a:lvl3pPr>
              <a:defRPr sz="1800" b="0" i="0">
                <a:solidFill>
                  <a:schemeClr val="bg1"/>
                </a:solidFill>
                <a:latin typeface="+mn-lt"/>
                <a:ea typeface="Helvetica Neue" panose="02000503000000020004" pitchFamily="2" charset="0"/>
                <a:cs typeface="Helvetica Neue" panose="02000503000000020004" pitchFamily="2" charset="0"/>
              </a:defRPr>
            </a:lvl3pPr>
            <a:lvl4pPr>
              <a:defRPr sz="1800" b="0" i="0">
                <a:solidFill>
                  <a:schemeClr val="bg1"/>
                </a:solidFill>
                <a:latin typeface="+mn-lt"/>
                <a:ea typeface="Helvetica Neue" panose="02000503000000020004" pitchFamily="2" charset="0"/>
                <a:cs typeface="Helvetica Neue" panose="02000503000000020004" pitchFamily="2" charset="0"/>
              </a:defRPr>
            </a:lvl4pPr>
            <a:lvl5pPr>
              <a:defRPr sz="1800" b="0" i="0">
                <a:solidFill>
                  <a:schemeClr val="bg1"/>
                </a:solidFill>
                <a:latin typeface="+mn-lt"/>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EE81A5E3-FA34-8C36-8795-AE0F7C6F5C48}"/>
              </a:ext>
            </a:extLst>
          </p:cNvPr>
          <p:cNvSpPr>
            <a:spLocks noGrp="1"/>
          </p:cNvSpPr>
          <p:nvPr>
            <p:ph type="title"/>
          </p:nvPr>
        </p:nvSpPr>
        <p:spPr>
          <a:xfrm>
            <a:off x="418454" y="1106460"/>
            <a:ext cx="3239146" cy="1621052"/>
          </a:xfrm>
        </p:spPr>
        <p:txBody>
          <a:bodyPr>
            <a:noAutofit/>
          </a:bodyPr>
          <a:lstStyle>
            <a:lvl1pPr>
              <a:defRPr sz="2800" b="1" i="0">
                <a:solidFill>
                  <a:schemeClr val="bg1"/>
                </a:solidFill>
                <a:latin typeface="+mj-lt"/>
                <a:ea typeface="Helvetica Neue" panose="02000503000000020004" pitchFamily="2" charset="0"/>
                <a:cs typeface="Helvetica Neue" panose="02000503000000020004" pitchFamily="2"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FA4D3470-5BC8-E23C-7445-9AFD112BE815}"/>
              </a:ext>
            </a:extLst>
          </p:cNvPr>
          <p:cNvSpPr>
            <a:spLocks noGrp="1"/>
          </p:cNvSpPr>
          <p:nvPr>
            <p:ph idx="17"/>
          </p:nvPr>
        </p:nvSpPr>
        <p:spPr>
          <a:xfrm>
            <a:off x="4460771" y="1106460"/>
            <a:ext cx="7374389" cy="5167341"/>
          </a:xfrm>
        </p:spPr>
        <p:txBody>
          <a:bodyPr tIns="72000">
            <a:noAutofit/>
          </a:bodyPr>
          <a:lstStyle>
            <a:lvl1pPr>
              <a:defRPr sz="1800" b="0" i="0">
                <a:latin typeface="+mn-lt"/>
                <a:ea typeface="Helvetica Neue" panose="02000503000000020004" pitchFamily="2" charset="0"/>
                <a:cs typeface="Helvetica Neue" panose="02000503000000020004" pitchFamily="2" charset="0"/>
              </a:defRPr>
            </a:lvl1pPr>
            <a:lvl2pPr>
              <a:defRPr sz="1800" b="0" i="0">
                <a:latin typeface="+mn-lt"/>
                <a:ea typeface="Helvetica Neue" panose="02000503000000020004" pitchFamily="2" charset="0"/>
                <a:cs typeface="Helvetica Neue" panose="02000503000000020004" pitchFamily="2" charset="0"/>
              </a:defRPr>
            </a:lvl2pPr>
            <a:lvl3pPr>
              <a:defRPr sz="1800" b="0" i="0">
                <a:latin typeface="+mn-lt"/>
                <a:ea typeface="Helvetica Neue" panose="02000503000000020004" pitchFamily="2" charset="0"/>
                <a:cs typeface="Helvetica Neue" panose="02000503000000020004" pitchFamily="2" charset="0"/>
              </a:defRPr>
            </a:lvl3pPr>
            <a:lvl4pPr>
              <a:defRPr sz="1800" b="0" i="0">
                <a:latin typeface="+mn-lt"/>
                <a:ea typeface="Helvetica Neue" panose="02000503000000020004" pitchFamily="2" charset="0"/>
                <a:cs typeface="Helvetica Neue" panose="02000503000000020004" pitchFamily="2" charset="0"/>
              </a:defRPr>
            </a:lvl4pPr>
            <a:lvl5pPr>
              <a:defRPr sz="1800" b="0" i="0">
                <a:latin typeface="+mn-lt"/>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E30D100-15EC-B88B-1B2E-E0259D8FF4A3}"/>
              </a:ext>
            </a:extLst>
          </p:cNvPr>
          <p:cNvSpPr>
            <a:spLocks noGrp="1"/>
          </p:cNvSpPr>
          <p:nvPr>
            <p:ph type="sldNum" sz="quarter" idx="4"/>
          </p:nvPr>
        </p:nvSpPr>
        <p:spPr>
          <a:xfrm>
            <a:off x="11551759" y="6557042"/>
            <a:ext cx="525020" cy="226814"/>
          </a:xfrm>
          <a:prstGeom prst="rect">
            <a:avLst/>
          </a:prstGeom>
        </p:spPr>
        <p:txBody>
          <a:bodyPr vert="horz" lIns="0" tIns="0" rIns="0" bIns="0" rtlCol="0" anchor="t" anchorCtr="0"/>
          <a:lstStyle>
            <a:lvl1pPr algn="r">
              <a:defRPr sz="1400" b="0" i="0">
                <a:solidFill>
                  <a:schemeClr val="bg1">
                    <a:lumMod val="1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01151A2B-FDB2-164C-9680-62336C8F57B3}" type="slidenum">
              <a:rPr lang="en-US" smtClean="0"/>
              <a:pPr/>
              <a:t>‹#›</a:t>
            </a:fld>
            <a:endParaRPr lang="en-US" sz="14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2227900236"/>
      </p:ext>
    </p:extLst>
  </p:cSld>
  <p:clrMapOvr>
    <a:masterClrMapping/>
  </p:clrMapOvr>
  <p:extLst>
    <p:ext uri="{DCECCB84-F9BA-43D5-87BE-67443E8EF086}">
      <p15:sldGuideLst xmlns:p15="http://schemas.microsoft.com/office/powerpoint/2012/main">
        <p15:guide id="1" orient="horz" pos="754" userDrawn="1">
          <p15:clr>
            <a:srgbClr val="FBAE40"/>
          </p15:clr>
        </p15:guide>
        <p15:guide id="2" orient="horz" pos="358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a:xfrm>
            <a:off x="515938" y="885684"/>
            <a:ext cx="11088687" cy="805003"/>
          </a:xfrm>
        </p:spPr>
        <p:txBody>
          <a:bodyPr anchor="ctr">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5938" y="1825624"/>
            <a:ext cx="11088687" cy="4448175"/>
          </a:xfrm>
        </p:spPr>
        <p:txBody>
          <a:bodyPr>
            <a:noAutofit/>
          </a:bodyPr>
          <a:lstStyle>
            <a:lvl1pPr>
              <a:defRPr sz="1800"/>
            </a:lvl1pPr>
            <a:lvl2pPr>
              <a:defRPr sz="1800"/>
            </a:lvl2pPr>
            <a:lvl3pPr>
              <a:defRPr sz="1800"/>
            </a:lvl3pPr>
            <a:lvl4pPr>
              <a:defRPr sz="1800"/>
            </a:lvl4pPr>
            <a:lvl5pPr>
              <a:defRPr sz="1800"/>
            </a:lvl5pPr>
            <a:lvl6pPr marL="147600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laceholder 5"/>
          <p:cNvSpPr>
            <a:spLocks noGrp="1"/>
          </p:cNvSpPr>
          <p:nvPr>
            <p:ph type="sldNum" sz="quarter" idx="12"/>
          </p:nvPr>
        </p:nvSpPr>
        <p:spPr/>
        <p:txBody>
          <a:bodyPr>
            <a:noAutofit/>
          </a:bodyPr>
          <a:lstStyle/>
          <a:p>
            <a:fld id="{01151A2B-FDB2-164C-9680-62336C8F57B3}" type="slidenum">
              <a:rPr lang="en-US" smtClean="0"/>
              <a:t>‹#›</a:t>
            </a:fld>
            <a:endParaRPr lang="en-US"/>
          </a:p>
        </p:txBody>
      </p:sp>
      <p:sp>
        <p:nvSpPr>
          <p:cNvPr id="9" name="Content Placeholder 2">
            <a:extLst>
              <a:ext uri="{FF2B5EF4-FFF2-40B4-BE49-F238E27FC236}">
                <a16:creationId xmlns:a16="http://schemas.microsoft.com/office/drawing/2014/main" id="{6737F742-E370-176F-5AC8-D5E739A8F28C}"/>
              </a:ext>
            </a:extLst>
          </p:cNvPr>
          <p:cNvSpPr>
            <a:spLocks noGrp="1"/>
          </p:cNvSpPr>
          <p:nvPr>
            <p:ph idx="16" hasCustomPrompt="1"/>
          </p:nvPr>
        </p:nvSpPr>
        <p:spPr>
          <a:xfrm>
            <a:off x="515938" y="523933"/>
            <a:ext cx="9134424" cy="226814"/>
          </a:xfrm>
        </p:spPr>
        <p:txBody>
          <a:bodyPr anchor="t">
            <a:noAutofit/>
          </a:bodyPr>
          <a:lstStyle>
            <a:lvl1pPr marL="0" indent="0">
              <a:buNone/>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vl6pPr marL="1476000">
              <a:defRPr/>
            </a:lvl6pPr>
          </a:lstStyle>
          <a:p>
            <a:pPr lvl="0"/>
            <a:r>
              <a:rPr lang="en-US" dirty="0"/>
              <a:t>Click to edit Section title</a:t>
            </a:r>
          </a:p>
        </p:txBody>
      </p:sp>
    </p:spTree>
    <p:extLst>
      <p:ext uri="{BB962C8B-B14F-4D97-AF65-F5344CB8AC3E}">
        <p14:creationId xmlns:p14="http://schemas.microsoft.com/office/powerpoint/2010/main" val="7932733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a:xfrm>
            <a:off x="515938" y="885684"/>
            <a:ext cx="11088687" cy="805003"/>
          </a:xfrm>
        </p:spPr>
        <p:txBody>
          <a:bodyPr anchor="ctr">
            <a:noAutofit/>
          </a:bodyPr>
          <a:lstStyle>
            <a:lvl1pPr>
              <a:defRPr/>
            </a:lvl1pPr>
          </a:lstStyle>
          <a:p>
            <a:r>
              <a:rPr lang="en-US" dirty="0"/>
              <a:t>Click to edit Master title style</a:t>
            </a:r>
          </a:p>
        </p:txBody>
      </p:sp>
      <p:sp>
        <p:nvSpPr>
          <p:cNvPr id="3" name="Content Placeholder 2"/>
          <p:cNvSpPr>
            <a:spLocks noGrp="1"/>
          </p:cNvSpPr>
          <p:nvPr>
            <p:ph idx="1"/>
          </p:nvPr>
        </p:nvSpPr>
        <p:spPr>
          <a:xfrm>
            <a:off x="515938" y="1825624"/>
            <a:ext cx="11088687" cy="4448175"/>
          </a:xfrm>
        </p:spPr>
        <p:txBody>
          <a:bodyPr>
            <a:noAutofit/>
          </a:bodyPr>
          <a:lstStyle>
            <a:lvl1pPr>
              <a:defRPr sz="1800"/>
            </a:lvl1pPr>
            <a:lvl2pPr>
              <a:defRPr sz="1800"/>
            </a:lvl2pPr>
            <a:lvl3pPr>
              <a:defRPr sz="1800"/>
            </a:lvl3pPr>
            <a:lvl4pPr>
              <a:defRPr sz="1800"/>
            </a:lvl4pPr>
            <a:lvl5pPr>
              <a:defRPr sz="1800"/>
            </a:lvl5pPr>
            <a:lvl6pPr marL="147600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laceholder 5"/>
          <p:cNvSpPr>
            <a:spLocks noGrp="1"/>
          </p:cNvSpPr>
          <p:nvPr>
            <p:ph type="sldNum" sz="quarter" idx="12"/>
          </p:nvPr>
        </p:nvSpPr>
        <p:spPr/>
        <p:txBody>
          <a:bodyPr>
            <a:noAutofit/>
          </a:bodyPr>
          <a:lstStyle/>
          <a:p>
            <a:fld id="{01151A2B-FDB2-164C-9680-62336C8F57B3}" type="slidenum">
              <a:rPr lang="en-US" smtClean="0"/>
              <a:t>‹#›</a:t>
            </a:fld>
            <a:endParaRPr lang="en-US"/>
          </a:p>
        </p:txBody>
      </p:sp>
      <p:sp>
        <p:nvSpPr>
          <p:cNvPr id="9" name="Content Placeholder 2">
            <a:extLst>
              <a:ext uri="{FF2B5EF4-FFF2-40B4-BE49-F238E27FC236}">
                <a16:creationId xmlns:a16="http://schemas.microsoft.com/office/drawing/2014/main" id="{6737F742-E370-176F-5AC8-D5E739A8F28C}"/>
              </a:ext>
            </a:extLst>
          </p:cNvPr>
          <p:cNvSpPr>
            <a:spLocks noGrp="1"/>
          </p:cNvSpPr>
          <p:nvPr>
            <p:ph idx="16" hasCustomPrompt="1"/>
          </p:nvPr>
        </p:nvSpPr>
        <p:spPr>
          <a:xfrm>
            <a:off x="515938" y="523933"/>
            <a:ext cx="9134424" cy="226814"/>
          </a:xfrm>
        </p:spPr>
        <p:txBody>
          <a:bodyPr anchor="t">
            <a:noAutofit/>
          </a:bodyPr>
          <a:lstStyle>
            <a:lvl1pPr marL="0" indent="0">
              <a:buNone/>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vl6pPr marL="1476000">
              <a:defRPr/>
            </a:lvl6pPr>
          </a:lstStyle>
          <a:p>
            <a:pPr lvl="0"/>
            <a:r>
              <a:rPr lang="en-US" dirty="0"/>
              <a:t>Click to edit Section title</a:t>
            </a:r>
          </a:p>
        </p:txBody>
      </p:sp>
    </p:spTree>
    <p:extLst>
      <p:ext uri="{BB962C8B-B14F-4D97-AF65-F5344CB8AC3E}">
        <p14:creationId xmlns:p14="http://schemas.microsoft.com/office/powerpoint/2010/main" val="70121206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a:t>Click to edit Master title style</a:t>
            </a:r>
          </a:p>
        </p:txBody>
      </p:sp>
      <p:sp>
        <p:nvSpPr>
          <p:cNvPr id="3" name="Content Placeholder 2"/>
          <p:cNvSpPr>
            <a:spLocks noGrp="1"/>
          </p:cNvSpPr>
          <p:nvPr>
            <p:ph idx="1"/>
          </p:nvPr>
        </p:nvSpPr>
        <p:spPr>
          <a:xfrm>
            <a:off x="515938" y="2409568"/>
            <a:ext cx="5475984" cy="3864231"/>
          </a:xfrm>
        </p:spPr>
        <p:txBody>
          <a:bodyPr tIns="72000">
            <a:noAutofit/>
          </a:bodyPr>
          <a:lstStyle>
            <a:lvl1pPr>
              <a:defRPr sz="1800" b="0" i="0">
                <a:latin typeface="Arial" panose="020B0604020202020204" pitchFamily="34" charset="0"/>
                <a:ea typeface="Arial" panose="020B0604020202020204" pitchFamily="34" charset="0"/>
                <a:cs typeface="Arial" panose="020B0604020202020204" pitchFamily="34" charset="0"/>
              </a:defRPr>
            </a:lvl1pPr>
            <a:lvl2pPr>
              <a:defRPr sz="1800" b="0" i="0">
                <a:latin typeface="Arial" panose="020B0604020202020204" pitchFamily="34" charset="0"/>
                <a:ea typeface="Arial" panose="020B0604020202020204" pitchFamily="34" charset="0"/>
                <a:cs typeface="Arial" panose="020B0604020202020204" pitchFamily="34" charset="0"/>
              </a:defRPr>
            </a:lvl2pPr>
            <a:lvl3pPr>
              <a:defRPr sz="1800" b="0" i="0">
                <a:latin typeface="Arial" panose="020B0604020202020204" pitchFamily="34" charset="0"/>
                <a:ea typeface="Arial" panose="020B0604020202020204" pitchFamily="34" charset="0"/>
                <a:cs typeface="Arial" panose="020B0604020202020204" pitchFamily="34" charset="0"/>
              </a:defRPr>
            </a:lvl3pPr>
            <a:lvl4pPr>
              <a:defRPr sz="1800" b="0" i="0">
                <a:latin typeface="Arial" panose="020B0604020202020204" pitchFamily="34" charset="0"/>
                <a:ea typeface="Arial" panose="020B0604020202020204" pitchFamily="34" charset="0"/>
                <a:cs typeface="Arial" panose="020B0604020202020204" pitchFamily="34" charset="0"/>
              </a:defRPr>
            </a:lvl4pPr>
            <a:lvl5pPr>
              <a:defRPr sz="18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noAutofit/>
          </a:bodyPr>
          <a:lstStyle/>
          <a:p>
            <a:fld id="{01151A2B-FDB2-164C-9680-62336C8F57B3}" type="slidenum">
              <a:rPr lang="en-US" smtClean="0"/>
              <a:t>‹#›</a:t>
            </a:fld>
            <a:endParaRPr lang="en-US"/>
          </a:p>
        </p:txBody>
      </p:sp>
      <p:sp>
        <p:nvSpPr>
          <p:cNvPr id="8" name="Text Placeholder 7">
            <a:extLst>
              <a:ext uri="{FF2B5EF4-FFF2-40B4-BE49-F238E27FC236}">
                <a16:creationId xmlns:a16="http://schemas.microsoft.com/office/drawing/2014/main" id="{1E7B5C5F-3E67-11A9-686A-6AA3CE7F1FEC}"/>
              </a:ext>
            </a:extLst>
          </p:cNvPr>
          <p:cNvSpPr>
            <a:spLocks noGrp="1"/>
          </p:cNvSpPr>
          <p:nvPr>
            <p:ph type="body" sz="quarter" idx="13" hasCustomPrompt="1"/>
          </p:nvPr>
        </p:nvSpPr>
        <p:spPr>
          <a:xfrm>
            <a:off x="515938" y="1779373"/>
            <a:ext cx="5475984" cy="543697"/>
          </a:xfrm>
        </p:spPr>
        <p:txBody>
          <a:bodyPr anchor="t" anchorCtr="0"/>
          <a:lstStyle>
            <a:lvl1pPr marL="0" indent="0">
              <a:buNone/>
              <a:defRPr sz="2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Subheading style</a:t>
            </a:r>
          </a:p>
        </p:txBody>
      </p:sp>
      <p:sp>
        <p:nvSpPr>
          <p:cNvPr id="9" name="Content Placeholder 2">
            <a:extLst>
              <a:ext uri="{FF2B5EF4-FFF2-40B4-BE49-F238E27FC236}">
                <a16:creationId xmlns:a16="http://schemas.microsoft.com/office/drawing/2014/main" id="{E2718437-7AA3-F666-613D-8894F4A64F8D}"/>
              </a:ext>
            </a:extLst>
          </p:cNvPr>
          <p:cNvSpPr>
            <a:spLocks noGrp="1"/>
          </p:cNvSpPr>
          <p:nvPr>
            <p:ph idx="14"/>
          </p:nvPr>
        </p:nvSpPr>
        <p:spPr>
          <a:xfrm>
            <a:off x="6293922" y="2409568"/>
            <a:ext cx="5311398" cy="3864231"/>
          </a:xfrm>
        </p:spPr>
        <p:txBody>
          <a:bodyPr tIns="72000">
            <a:noAutofit/>
          </a:bodyPr>
          <a:lstStyle>
            <a:lvl1pPr>
              <a:defRPr sz="1800" b="0" i="0">
                <a:latin typeface="Arial" panose="020B0604020202020204" pitchFamily="34" charset="0"/>
                <a:ea typeface="Arial" panose="020B0604020202020204" pitchFamily="34" charset="0"/>
                <a:cs typeface="Arial" panose="020B0604020202020204" pitchFamily="34" charset="0"/>
              </a:defRPr>
            </a:lvl1pPr>
            <a:lvl2pPr>
              <a:defRPr sz="1800" b="0" i="0">
                <a:latin typeface="Arial" panose="020B0604020202020204" pitchFamily="34" charset="0"/>
                <a:ea typeface="Arial" panose="020B0604020202020204" pitchFamily="34" charset="0"/>
                <a:cs typeface="Arial" panose="020B0604020202020204" pitchFamily="34" charset="0"/>
              </a:defRPr>
            </a:lvl2pPr>
            <a:lvl3pPr>
              <a:defRPr sz="1800" b="0" i="0">
                <a:latin typeface="Arial" panose="020B0604020202020204" pitchFamily="34" charset="0"/>
                <a:ea typeface="Arial" panose="020B0604020202020204" pitchFamily="34" charset="0"/>
                <a:cs typeface="Arial" panose="020B0604020202020204" pitchFamily="34" charset="0"/>
              </a:defRPr>
            </a:lvl3pPr>
            <a:lvl4pPr>
              <a:defRPr sz="1800" b="0" i="0">
                <a:latin typeface="Arial" panose="020B0604020202020204" pitchFamily="34" charset="0"/>
                <a:ea typeface="Arial" panose="020B0604020202020204" pitchFamily="34" charset="0"/>
                <a:cs typeface="Arial" panose="020B0604020202020204" pitchFamily="34" charset="0"/>
              </a:defRPr>
            </a:lvl4pPr>
            <a:lvl5pPr>
              <a:defRPr sz="18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D4A38989-CC6E-0D24-6323-B65271F84DAF}"/>
              </a:ext>
            </a:extLst>
          </p:cNvPr>
          <p:cNvSpPr>
            <a:spLocks noGrp="1"/>
          </p:cNvSpPr>
          <p:nvPr>
            <p:ph type="body" sz="quarter" idx="15" hasCustomPrompt="1"/>
          </p:nvPr>
        </p:nvSpPr>
        <p:spPr>
          <a:xfrm>
            <a:off x="6293922" y="1779373"/>
            <a:ext cx="5311398" cy="543697"/>
          </a:xfrm>
        </p:spPr>
        <p:txBody>
          <a:bodyPr anchor="t" anchorCtr="0"/>
          <a:lstStyle>
            <a:lvl1pPr marL="0" indent="0">
              <a:buNone/>
              <a:defRPr sz="2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Subheading style</a:t>
            </a:r>
          </a:p>
        </p:txBody>
      </p:sp>
      <p:sp>
        <p:nvSpPr>
          <p:cNvPr id="4" name="Content Placeholder 2">
            <a:extLst>
              <a:ext uri="{FF2B5EF4-FFF2-40B4-BE49-F238E27FC236}">
                <a16:creationId xmlns:a16="http://schemas.microsoft.com/office/drawing/2014/main" id="{9B3B1BBD-E4CF-242E-92E2-AEFC80ADD254}"/>
              </a:ext>
            </a:extLst>
          </p:cNvPr>
          <p:cNvSpPr>
            <a:spLocks noGrp="1"/>
          </p:cNvSpPr>
          <p:nvPr>
            <p:ph idx="16" hasCustomPrompt="1"/>
          </p:nvPr>
        </p:nvSpPr>
        <p:spPr>
          <a:xfrm>
            <a:off x="515938" y="523933"/>
            <a:ext cx="9134424" cy="226814"/>
          </a:xfrm>
        </p:spPr>
        <p:txBody>
          <a:bodyPr anchor="t">
            <a:noAutofit/>
          </a:bodyPr>
          <a:lstStyle>
            <a:lvl1pPr marL="0" indent="0">
              <a:buNone/>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vl6pPr marL="1476000">
              <a:defRPr/>
            </a:lvl6pPr>
          </a:lstStyle>
          <a:p>
            <a:pPr lvl="0"/>
            <a:r>
              <a:rPr lang="en-US" dirty="0"/>
              <a:t>Click to edit Section title</a:t>
            </a:r>
          </a:p>
        </p:txBody>
      </p:sp>
    </p:spTree>
    <p:extLst>
      <p:ext uri="{BB962C8B-B14F-4D97-AF65-F5344CB8AC3E}">
        <p14:creationId xmlns:p14="http://schemas.microsoft.com/office/powerpoint/2010/main" val="337261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 with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935" y="2422712"/>
            <a:ext cx="5431379" cy="3851089"/>
          </a:xfrm>
        </p:spPr>
        <p:txBody>
          <a:bodyPr tIns="72000">
            <a:no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noAutofit/>
          </a:bodyPr>
          <a:lstStyle/>
          <a:p>
            <a:fld id="{01151A2B-FDB2-164C-9680-62336C8F57B3}" type="slidenum">
              <a:rPr lang="en-US" smtClean="0"/>
              <a:t>‹#›</a:t>
            </a:fld>
            <a:endParaRPr lang="en-US"/>
          </a:p>
        </p:txBody>
      </p:sp>
      <p:sp>
        <p:nvSpPr>
          <p:cNvPr id="8" name="Text Placeholder 7">
            <a:extLst>
              <a:ext uri="{FF2B5EF4-FFF2-40B4-BE49-F238E27FC236}">
                <a16:creationId xmlns:a16="http://schemas.microsoft.com/office/drawing/2014/main" id="{1E7B5C5F-3E67-11A9-686A-6AA3CE7F1FEC}"/>
              </a:ext>
            </a:extLst>
          </p:cNvPr>
          <p:cNvSpPr>
            <a:spLocks noGrp="1"/>
          </p:cNvSpPr>
          <p:nvPr>
            <p:ph type="body" sz="quarter" idx="13" hasCustomPrompt="1"/>
          </p:nvPr>
        </p:nvSpPr>
        <p:spPr>
          <a:xfrm>
            <a:off x="515938" y="1784851"/>
            <a:ext cx="5431378" cy="543697"/>
          </a:xfrm>
        </p:spPr>
        <p:txBody>
          <a:bodyPr anchor="t" anchorCtr="0"/>
          <a:lstStyle>
            <a:lvl1pPr marL="0" indent="0">
              <a:buNone/>
              <a:defRPr sz="2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Subheading style</a:t>
            </a:r>
          </a:p>
        </p:txBody>
      </p:sp>
      <p:sp>
        <p:nvSpPr>
          <p:cNvPr id="11" name="Picture Placeholder 10">
            <a:extLst>
              <a:ext uri="{FF2B5EF4-FFF2-40B4-BE49-F238E27FC236}">
                <a16:creationId xmlns:a16="http://schemas.microsoft.com/office/drawing/2014/main" id="{62BE103C-797F-FEED-25D5-BEF2B8737D0C}"/>
              </a:ext>
            </a:extLst>
          </p:cNvPr>
          <p:cNvSpPr>
            <a:spLocks noGrp="1"/>
          </p:cNvSpPr>
          <p:nvPr>
            <p:ph type="pic" sz="quarter" idx="14"/>
          </p:nvPr>
        </p:nvSpPr>
        <p:spPr>
          <a:xfrm>
            <a:off x="6383338" y="1196974"/>
            <a:ext cx="5808662" cy="4500563"/>
          </a:xfrm>
          <a:solidFill>
            <a:schemeClr val="accent6">
              <a:lumMod val="20000"/>
              <a:lumOff val="80000"/>
            </a:schemeClr>
          </a:solidFill>
        </p:spPr>
        <p:txBody>
          <a:bodyPr/>
          <a:lstStyle/>
          <a:p>
            <a:endParaRPr lang="en-US" dirty="0"/>
          </a:p>
        </p:txBody>
      </p:sp>
      <p:sp>
        <p:nvSpPr>
          <p:cNvPr id="16" name="Title 1">
            <a:extLst>
              <a:ext uri="{FF2B5EF4-FFF2-40B4-BE49-F238E27FC236}">
                <a16:creationId xmlns:a16="http://schemas.microsoft.com/office/drawing/2014/main" id="{8DB4DE8F-E0B3-4E95-2E15-A6064D84E346}"/>
              </a:ext>
            </a:extLst>
          </p:cNvPr>
          <p:cNvSpPr>
            <a:spLocks noGrp="1"/>
          </p:cNvSpPr>
          <p:nvPr>
            <p:ph type="title"/>
          </p:nvPr>
        </p:nvSpPr>
        <p:spPr>
          <a:xfrm>
            <a:off x="515938" y="885684"/>
            <a:ext cx="5431377" cy="805003"/>
          </a:xfrm>
        </p:spPr>
        <p:txBody>
          <a:bodyPr>
            <a:noAutofit/>
          </a:bodyPr>
          <a:lstStyle/>
          <a:p>
            <a:r>
              <a:rPr lang="en-US" dirty="0"/>
              <a:t>Click to edit Master title style</a:t>
            </a:r>
          </a:p>
        </p:txBody>
      </p:sp>
      <p:sp>
        <p:nvSpPr>
          <p:cNvPr id="2" name="Content Placeholder 2">
            <a:extLst>
              <a:ext uri="{FF2B5EF4-FFF2-40B4-BE49-F238E27FC236}">
                <a16:creationId xmlns:a16="http://schemas.microsoft.com/office/drawing/2014/main" id="{D73EA342-4288-052D-92F3-6FD1D1706D7A}"/>
              </a:ext>
            </a:extLst>
          </p:cNvPr>
          <p:cNvSpPr>
            <a:spLocks noGrp="1"/>
          </p:cNvSpPr>
          <p:nvPr>
            <p:ph idx="16" hasCustomPrompt="1"/>
          </p:nvPr>
        </p:nvSpPr>
        <p:spPr>
          <a:xfrm>
            <a:off x="515938" y="523933"/>
            <a:ext cx="9134424" cy="226814"/>
          </a:xfrm>
        </p:spPr>
        <p:txBody>
          <a:bodyPr anchor="t">
            <a:noAutofit/>
          </a:bodyPr>
          <a:lstStyle>
            <a:lvl1pPr marL="0" indent="0">
              <a:buNone/>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vl6pPr marL="1476000">
              <a:defRPr/>
            </a:lvl6pPr>
          </a:lstStyle>
          <a:p>
            <a:pPr lvl="0"/>
            <a:r>
              <a:rPr lang="en-US" dirty="0"/>
              <a:t>Click to edit Section title</a:t>
            </a:r>
          </a:p>
        </p:txBody>
      </p:sp>
    </p:spTree>
    <p:extLst>
      <p:ext uri="{BB962C8B-B14F-4D97-AF65-F5344CB8AC3E}">
        <p14:creationId xmlns:p14="http://schemas.microsoft.com/office/powerpoint/2010/main" val="1654652443"/>
      </p:ext>
    </p:extLst>
  </p:cSld>
  <p:clrMapOvr>
    <a:masterClrMapping/>
  </p:clrMapOvr>
  <p:extLst>
    <p:ext uri="{DCECCB84-F9BA-43D5-87BE-67443E8EF086}">
      <p15:sldGuideLst xmlns:p15="http://schemas.microsoft.com/office/powerpoint/2012/main">
        <p15:guide id="1" orient="horz" pos="754" userDrawn="1">
          <p15:clr>
            <a:srgbClr val="FBAE40"/>
          </p15:clr>
        </p15:guide>
        <p15:guide id="2" orient="horz" pos="358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AB2330-A426-0ABE-0026-063B2773D939}"/>
              </a:ext>
            </a:extLst>
          </p:cNvPr>
          <p:cNvSpPr/>
          <p:nvPr userDrawn="1"/>
        </p:nvSpPr>
        <p:spPr>
          <a:xfrm>
            <a:off x="106876" y="1816703"/>
            <a:ext cx="12108873" cy="5041297"/>
          </a:xfrm>
          <a:prstGeom prst="rect">
            <a:avLst/>
          </a:prstGeom>
          <a:solidFill>
            <a:srgbClr val="F3F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noAutofit/>
          </a:bodyPr>
          <a:lstStyle/>
          <a:p>
            <a:fld id="{01151A2B-FDB2-164C-9680-62336C8F57B3}" type="slidenum">
              <a:rPr lang="en-US" smtClean="0"/>
              <a:t>‹#›</a:t>
            </a:fld>
            <a:endParaRPr lang="en-US"/>
          </a:p>
        </p:txBody>
      </p:sp>
      <p:sp>
        <p:nvSpPr>
          <p:cNvPr id="10" name="Chart Placeholder 8">
            <a:extLst>
              <a:ext uri="{FF2B5EF4-FFF2-40B4-BE49-F238E27FC236}">
                <a16:creationId xmlns:a16="http://schemas.microsoft.com/office/drawing/2014/main" id="{3925D872-4153-B03C-47D2-56FACBB930A3}"/>
              </a:ext>
            </a:extLst>
          </p:cNvPr>
          <p:cNvSpPr>
            <a:spLocks noGrp="1"/>
          </p:cNvSpPr>
          <p:nvPr>
            <p:ph type="chart" sz="quarter" idx="13"/>
          </p:nvPr>
        </p:nvSpPr>
        <p:spPr>
          <a:xfrm>
            <a:off x="515938" y="2185638"/>
            <a:ext cx="11088687" cy="3947533"/>
          </a:xfrm>
        </p:spPr>
        <p:txBody>
          <a:bodyPr/>
          <a:lstStyle/>
          <a:p>
            <a:endParaRPr lang="en-US" dirty="0"/>
          </a:p>
        </p:txBody>
      </p:sp>
      <p:sp>
        <p:nvSpPr>
          <p:cNvPr id="3" name="Content Placeholder 2">
            <a:extLst>
              <a:ext uri="{FF2B5EF4-FFF2-40B4-BE49-F238E27FC236}">
                <a16:creationId xmlns:a16="http://schemas.microsoft.com/office/drawing/2014/main" id="{EA7793F9-95C0-60D6-8012-66B8DDCD1ADD}"/>
              </a:ext>
            </a:extLst>
          </p:cNvPr>
          <p:cNvSpPr>
            <a:spLocks noGrp="1"/>
          </p:cNvSpPr>
          <p:nvPr>
            <p:ph idx="16" hasCustomPrompt="1"/>
          </p:nvPr>
        </p:nvSpPr>
        <p:spPr>
          <a:xfrm>
            <a:off x="515938" y="523933"/>
            <a:ext cx="9134424" cy="226814"/>
          </a:xfrm>
        </p:spPr>
        <p:txBody>
          <a:bodyPr anchor="t">
            <a:noAutofit/>
          </a:bodyPr>
          <a:lstStyle>
            <a:lvl1pPr marL="0" indent="0">
              <a:buNone/>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vl6pPr marL="1476000">
              <a:defRPr/>
            </a:lvl6pPr>
          </a:lstStyle>
          <a:p>
            <a:pPr lvl="0"/>
            <a:r>
              <a:rPr lang="en-US" dirty="0"/>
              <a:t>Click to edit Section title</a:t>
            </a:r>
          </a:p>
        </p:txBody>
      </p:sp>
    </p:spTree>
    <p:extLst>
      <p:ext uri="{BB962C8B-B14F-4D97-AF65-F5344CB8AC3E}">
        <p14:creationId xmlns:p14="http://schemas.microsoft.com/office/powerpoint/2010/main" val="268719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83DE40-A280-7579-5298-CD03FDDAFC3F}"/>
              </a:ext>
            </a:extLst>
          </p:cNvPr>
          <p:cNvSpPr/>
          <p:nvPr userDrawn="1"/>
        </p:nvSpPr>
        <p:spPr>
          <a:xfrm>
            <a:off x="106878" y="1816703"/>
            <a:ext cx="12085122" cy="5041297"/>
          </a:xfrm>
          <a:prstGeom prst="rect">
            <a:avLst/>
          </a:prstGeom>
          <a:solidFill>
            <a:srgbClr val="F3F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noAutofit/>
          </a:bodyPr>
          <a:lstStyle/>
          <a:p>
            <a:fld id="{01151A2B-FDB2-164C-9680-62336C8F57B3}" type="slidenum">
              <a:rPr lang="en-US" smtClean="0"/>
              <a:t>‹#›</a:t>
            </a:fld>
            <a:endParaRPr lang="en-US" dirty="0"/>
          </a:p>
        </p:txBody>
      </p:sp>
      <p:sp>
        <p:nvSpPr>
          <p:cNvPr id="9" name="Table Placeholder 7">
            <a:extLst>
              <a:ext uri="{FF2B5EF4-FFF2-40B4-BE49-F238E27FC236}">
                <a16:creationId xmlns:a16="http://schemas.microsoft.com/office/drawing/2014/main" id="{D5B288C1-6AA6-1FD6-8903-9AFD1C118EB5}"/>
              </a:ext>
            </a:extLst>
          </p:cNvPr>
          <p:cNvSpPr>
            <a:spLocks noGrp="1"/>
          </p:cNvSpPr>
          <p:nvPr>
            <p:ph type="tbl" sz="quarter" idx="14"/>
          </p:nvPr>
        </p:nvSpPr>
        <p:spPr>
          <a:xfrm>
            <a:off x="515938" y="2185060"/>
            <a:ext cx="11088686" cy="3954483"/>
          </a:xfrm>
        </p:spPr>
        <p:txBody>
          <a:bodyPr/>
          <a:lstStyle/>
          <a:p>
            <a:endParaRPr lang="en-US" dirty="0"/>
          </a:p>
        </p:txBody>
      </p:sp>
      <p:sp>
        <p:nvSpPr>
          <p:cNvPr id="10" name="Title 1">
            <a:extLst>
              <a:ext uri="{FF2B5EF4-FFF2-40B4-BE49-F238E27FC236}">
                <a16:creationId xmlns:a16="http://schemas.microsoft.com/office/drawing/2014/main" id="{431A7A8F-931A-B1DC-87CB-F2EC6415A6E7}"/>
              </a:ext>
            </a:extLst>
          </p:cNvPr>
          <p:cNvSpPr>
            <a:spLocks noGrp="1"/>
          </p:cNvSpPr>
          <p:nvPr>
            <p:ph type="title"/>
          </p:nvPr>
        </p:nvSpPr>
        <p:spPr>
          <a:xfrm>
            <a:off x="515938" y="885684"/>
            <a:ext cx="11088686" cy="805003"/>
          </a:xfrm>
        </p:spPr>
        <p:txBody>
          <a:bodyPr>
            <a:noAutofit/>
          </a:bodyPr>
          <a:lstStyle/>
          <a:p>
            <a:r>
              <a:rPr lang="en-US" dirty="0"/>
              <a:t>Click to edit Master title style</a:t>
            </a:r>
          </a:p>
        </p:txBody>
      </p:sp>
      <p:sp>
        <p:nvSpPr>
          <p:cNvPr id="2" name="Content Placeholder 2">
            <a:extLst>
              <a:ext uri="{FF2B5EF4-FFF2-40B4-BE49-F238E27FC236}">
                <a16:creationId xmlns:a16="http://schemas.microsoft.com/office/drawing/2014/main" id="{52264A8E-1B72-93FD-80F2-E19962FF7891}"/>
              </a:ext>
            </a:extLst>
          </p:cNvPr>
          <p:cNvSpPr>
            <a:spLocks noGrp="1"/>
          </p:cNvSpPr>
          <p:nvPr>
            <p:ph idx="16" hasCustomPrompt="1"/>
          </p:nvPr>
        </p:nvSpPr>
        <p:spPr>
          <a:xfrm>
            <a:off x="515938" y="523933"/>
            <a:ext cx="9134424" cy="226814"/>
          </a:xfrm>
        </p:spPr>
        <p:txBody>
          <a:bodyPr anchor="t">
            <a:noAutofit/>
          </a:bodyPr>
          <a:lstStyle>
            <a:lvl1pPr marL="0" indent="0">
              <a:buNone/>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vl6pPr marL="1476000">
              <a:defRPr/>
            </a:lvl6pPr>
          </a:lstStyle>
          <a:p>
            <a:pPr lvl="0"/>
            <a:r>
              <a:rPr lang="en-US" dirty="0"/>
              <a:t>Click to edit Section title</a:t>
            </a:r>
          </a:p>
        </p:txBody>
      </p:sp>
    </p:spTree>
    <p:extLst>
      <p:ext uri="{BB962C8B-B14F-4D97-AF65-F5344CB8AC3E}">
        <p14:creationId xmlns:p14="http://schemas.microsoft.com/office/powerpoint/2010/main" val="396572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a:xfrm>
            <a:off x="515938" y="885684"/>
            <a:ext cx="11088687" cy="805003"/>
          </a:xfrm>
        </p:spPr>
        <p:txBody>
          <a:bodyPr anchor="ctr">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5938" y="1825624"/>
            <a:ext cx="11088687" cy="4448175"/>
          </a:xfrm>
        </p:spPr>
        <p:txBody>
          <a:bodyPr>
            <a:noAutofit/>
          </a:bodyPr>
          <a:lstStyle>
            <a:lvl1pPr>
              <a:defRPr sz="1800"/>
            </a:lvl1pPr>
            <a:lvl2pPr>
              <a:defRPr sz="1800"/>
            </a:lvl2pPr>
            <a:lvl3pPr>
              <a:defRPr sz="1800"/>
            </a:lvl3pPr>
            <a:lvl4pPr>
              <a:defRPr sz="1800"/>
            </a:lvl4pPr>
            <a:lvl5pPr>
              <a:defRPr sz="1800"/>
            </a:lvl5pPr>
            <a:lvl6pPr marL="147600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laceholder 5"/>
          <p:cNvSpPr>
            <a:spLocks noGrp="1"/>
          </p:cNvSpPr>
          <p:nvPr>
            <p:ph type="sldNum" sz="quarter" idx="12"/>
          </p:nvPr>
        </p:nvSpPr>
        <p:spPr/>
        <p:txBody>
          <a:bodyPr>
            <a:noAutofit/>
          </a:bodyPr>
          <a:lstStyle/>
          <a:p>
            <a:fld id="{01151A2B-FDB2-164C-9680-62336C8F57B3}" type="slidenum">
              <a:rPr lang="en-US" smtClean="0"/>
              <a:t>‹#›</a:t>
            </a:fld>
            <a:endParaRPr lang="en-US"/>
          </a:p>
        </p:txBody>
      </p:sp>
      <p:sp>
        <p:nvSpPr>
          <p:cNvPr id="9" name="Content Placeholder 2">
            <a:extLst>
              <a:ext uri="{FF2B5EF4-FFF2-40B4-BE49-F238E27FC236}">
                <a16:creationId xmlns:a16="http://schemas.microsoft.com/office/drawing/2014/main" id="{6737F742-E370-176F-5AC8-D5E739A8F28C}"/>
              </a:ext>
            </a:extLst>
          </p:cNvPr>
          <p:cNvSpPr>
            <a:spLocks noGrp="1"/>
          </p:cNvSpPr>
          <p:nvPr>
            <p:ph idx="16" hasCustomPrompt="1"/>
          </p:nvPr>
        </p:nvSpPr>
        <p:spPr>
          <a:xfrm>
            <a:off x="515938" y="523933"/>
            <a:ext cx="9134424" cy="226814"/>
          </a:xfrm>
        </p:spPr>
        <p:txBody>
          <a:bodyPr anchor="t">
            <a:noAutofit/>
          </a:bodyPr>
          <a:lstStyle>
            <a:lvl1pPr marL="0" indent="0">
              <a:buNone/>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1pPr>
            <a:lvl2pPr>
              <a:defRPr sz="1800"/>
            </a:lvl2pPr>
            <a:lvl3pPr>
              <a:defRPr sz="1800"/>
            </a:lvl3pPr>
            <a:lvl4pPr>
              <a:defRPr sz="1800"/>
            </a:lvl4pPr>
            <a:lvl5pPr>
              <a:defRPr sz="1800"/>
            </a:lvl5pPr>
            <a:lvl6pPr marL="1476000">
              <a:defRPr/>
            </a:lvl6pPr>
          </a:lstStyle>
          <a:p>
            <a:pPr lvl="0"/>
            <a:r>
              <a:rPr lang="en-US" dirty="0"/>
              <a:t>Click to edit Section title</a:t>
            </a:r>
          </a:p>
        </p:txBody>
      </p:sp>
    </p:spTree>
    <p:extLst>
      <p:ext uri="{BB962C8B-B14F-4D97-AF65-F5344CB8AC3E}">
        <p14:creationId xmlns:p14="http://schemas.microsoft.com/office/powerpoint/2010/main" val="27589419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AB1EAA-635F-AFEB-2896-36B2DC23EF30}"/>
              </a:ext>
            </a:extLst>
          </p:cNvPr>
          <p:cNvPicPr>
            <a:picLocks noChangeAspect="1"/>
          </p:cNvPicPr>
          <p:nvPr userDrawn="1"/>
        </p:nvPicPr>
        <p:blipFill>
          <a:blip r:embed="rId2"/>
          <a:srcRect/>
          <a:stretch/>
        </p:blipFill>
        <p:spPr>
          <a:xfrm>
            <a:off x="-11988" y="0"/>
            <a:ext cx="12215976" cy="6871487"/>
          </a:xfrm>
          <a:prstGeom prst="rect">
            <a:avLst/>
          </a:prstGeom>
        </p:spPr>
      </p:pic>
      <p:sp>
        <p:nvSpPr>
          <p:cNvPr id="3" name="Content Placeholder 2"/>
          <p:cNvSpPr>
            <a:spLocks noGrp="1"/>
          </p:cNvSpPr>
          <p:nvPr>
            <p:ph idx="1"/>
          </p:nvPr>
        </p:nvSpPr>
        <p:spPr>
          <a:xfrm>
            <a:off x="438912" y="2991288"/>
            <a:ext cx="4928616" cy="2706250"/>
          </a:xfrm>
        </p:spPr>
        <p:txBody>
          <a:bodyPr tIns="72000">
            <a:noAutofit/>
          </a:bodyPr>
          <a:lstStyle>
            <a:lvl1pPr>
              <a:defRPr sz="1800" b="0" i="0">
                <a:solidFill>
                  <a:srgbClr val="000000"/>
                </a:solidFill>
                <a:latin typeface="+mn-lt"/>
                <a:ea typeface="Helvetica Neue" panose="02000503000000020004" pitchFamily="2" charset="0"/>
                <a:cs typeface="Helvetica Neue" panose="02000503000000020004" pitchFamily="2" charset="0"/>
              </a:defRPr>
            </a:lvl1pPr>
            <a:lvl2pPr>
              <a:defRPr sz="1800" b="0" i="0">
                <a:solidFill>
                  <a:srgbClr val="000000"/>
                </a:solidFill>
                <a:latin typeface="+mn-lt"/>
                <a:ea typeface="Helvetica Neue" panose="02000503000000020004" pitchFamily="2" charset="0"/>
                <a:cs typeface="Helvetica Neue" panose="02000503000000020004" pitchFamily="2" charset="0"/>
              </a:defRPr>
            </a:lvl2pPr>
            <a:lvl3pPr>
              <a:defRPr sz="1800" b="0" i="0">
                <a:solidFill>
                  <a:srgbClr val="000000"/>
                </a:solidFill>
                <a:latin typeface="+mn-lt"/>
                <a:ea typeface="Helvetica Neue" panose="02000503000000020004" pitchFamily="2" charset="0"/>
                <a:cs typeface="Helvetica Neue" panose="02000503000000020004" pitchFamily="2" charset="0"/>
              </a:defRPr>
            </a:lvl3pPr>
            <a:lvl4pPr>
              <a:defRPr sz="1800" b="0" i="0">
                <a:solidFill>
                  <a:srgbClr val="000000"/>
                </a:solidFill>
                <a:latin typeface="+mn-lt"/>
                <a:ea typeface="Helvetica Neue" panose="02000503000000020004" pitchFamily="2" charset="0"/>
                <a:cs typeface="Helvetica Neue" panose="02000503000000020004" pitchFamily="2" charset="0"/>
              </a:defRPr>
            </a:lvl4pPr>
            <a:lvl5pPr>
              <a:defRPr sz="1800" b="0" i="0">
                <a:solidFill>
                  <a:srgbClr val="000000"/>
                </a:solidFill>
                <a:latin typeface="+mn-lt"/>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EE81A5E3-FA34-8C36-8795-AE0F7C6F5C48}"/>
              </a:ext>
            </a:extLst>
          </p:cNvPr>
          <p:cNvSpPr>
            <a:spLocks noGrp="1"/>
          </p:cNvSpPr>
          <p:nvPr>
            <p:ph type="title"/>
          </p:nvPr>
        </p:nvSpPr>
        <p:spPr>
          <a:xfrm>
            <a:off x="438912" y="1106460"/>
            <a:ext cx="4928616" cy="1621052"/>
          </a:xfrm>
        </p:spPr>
        <p:txBody>
          <a:bodyPr>
            <a:noAutofit/>
          </a:bodyPr>
          <a:lstStyle>
            <a:lvl1pPr>
              <a:defRPr sz="2800" b="1" i="0">
                <a:solidFill>
                  <a:srgbClr val="000000"/>
                </a:solidFill>
                <a:latin typeface="+mj-lt"/>
                <a:ea typeface="Helvetica Neue" panose="02000503000000020004" pitchFamily="2" charset="0"/>
                <a:cs typeface="Helvetica Neue" panose="02000503000000020004" pitchFamily="2" charset="0"/>
              </a:defRPr>
            </a:lvl1pPr>
          </a:lstStyle>
          <a:p>
            <a:r>
              <a:rPr lang="en-US" dirty="0"/>
              <a:t>Click to edit Master title style</a:t>
            </a:r>
          </a:p>
        </p:txBody>
      </p:sp>
      <p:pic>
        <p:nvPicPr>
          <p:cNvPr id="13" name="Picture 12" descr="A colorful circle with a maple leaf&#10;&#10;AI-generated content may be incorrect.">
            <a:extLst>
              <a:ext uri="{FF2B5EF4-FFF2-40B4-BE49-F238E27FC236}">
                <a16:creationId xmlns:a16="http://schemas.microsoft.com/office/drawing/2014/main" id="{34E8D2E3-F1E1-3EC1-757B-4F3615D2D89A}"/>
              </a:ext>
            </a:extLst>
          </p:cNvPr>
          <p:cNvPicPr>
            <a:picLocks noChangeAspect="1"/>
          </p:cNvPicPr>
          <p:nvPr userDrawn="1"/>
        </p:nvPicPr>
        <p:blipFill>
          <a:blip r:embed="rId3">
            <a:alphaModFix amt="20000"/>
          </a:blip>
          <a:stretch>
            <a:fillRect/>
          </a:stretch>
        </p:blipFill>
        <p:spPr>
          <a:xfrm>
            <a:off x="7686577" y="2255236"/>
            <a:ext cx="4849979" cy="5020208"/>
          </a:xfrm>
          <a:prstGeom prst="rect">
            <a:avLst/>
          </a:prstGeom>
        </p:spPr>
      </p:pic>
    </p:spTree>
    <p:extLst>
      <p:ext uri="{BB962C8B-B14F-4D97-AF65-F5344CB8AC3E}">
        <p14:creationId xmlns:p14="http://schemas.microsoft.com/office/powerpoint/2010/main" val="3874940242"/>
      </p:ext>
    </p:extLst>
  </p:cSld>
  <p:clrMapOvr>
    <a:masterClrMapping/>
  </p:clrMapOvr>
  <p:extLst>
    <p:ext uri="{DCECCB84-F9BA-43D5-87BE-67443E8EF086}">
      <p15:sldGuideLst xmlns:p15="http://schemas.microsoft.com/office/powerpoint/2012/main">
        <p15:guide id="1" orient="horz" pos="754" userDrawn="1">
          <p15:clr>
            <a:srgbClr val="FBAE40"/>
          </p15:clr>
        </p15:guide>
        <p15:guide id="2" orient="horz" pos="35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Cya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AB1EAA-635F-AFEB-2896-36B2DC23EF30}"/>
              </a:ext>
            </a:extLst>
          </p:cNvPr>
          <p:cNvPicPr>
            <a:picLocks noChangeAspect="1"/>
          </p:cNvPicPr>
          <p:nvPr userDrawn="1"/>
        </p:nvPicPr>
        <p:blipFill>
          <a:blip r:embed="rId2"/>
          <a:srcRect/>
          <a:stretch/>
        </p:blipFill>
        <p:spPr>
          <a:xfrm>
            <a:off x="-11988" y="0"/>
            <a:ext cx="12215976" cy="6871486"/>
          </a:xfrm>
          <a:prstGeom prst="rect">
            <a:avLst/>
          </a:prstGeom>
        </p:spPr>
      </p:pic>
      <p:sp>
        <p:nvSpPr>
          <p:cNvPr id="3" name="Content Placeholder 2"/>
          <p:cNvSpPr>
            <a:spLocks noGrp="1"/>
          </p:cNvSpPr>
          <p:nvPr>
            <p:ph idx="1"/>
          </p:nvPr>
        </p:nvSpPr>
        <p:spPr>
          <a:xfrm>
            <a:off x="438912" y="4316360"/>
            <a:ext cx="4928616" cy="1759970"/>
          </a:xfrm>
        </p:spPr>
        <p:txBody>
          <a:bodyPr tIns="72000">
            <a:noAutofit/>
          </a:bodyPr>
          <a:lstStyle>
            <a:lvl1pPr>
              <a:defRPr sz="1800" b="0" i="0">
                <a:solidFill>
                  <a:srgbClr val="000000"/>
                </a:solidFill>
                <a:latin typeface="+mn-lt"/>
                <a:ea typeface="Helvetica Neue" panose="02000503000000020004" pitchFamily="2" charset="0"/>
                <a:cs typeface="Helvetica Neue" panose="02000503000000020004" pitchFamily="2" charset="0"/>
              </a:defRPr>
            </a:lvl1pPr>
            <a:lvl2pPr>
              <a:defRPr sz="1800" b="0" i="0">
                <a:solidFill>
                  <a:srgbClr val="000000"/>
                </a:solidFill>
                <a:latin typeface="+mn-lt"/>
                <a:ea typeface="Helvetica Neue" panose="02000503000000020004" pitchFamily="2" charset="0"/>
                <a:cs typeface="Helvetica Neue" panose="02000503000000020004" pitchFamily="2" charset="0"/>
              </a:defRPr>
            </a:lvl2pPr>
            <a:lvl3pPr>
              <a:defRPr sz="1800" b="0" i="0">
                <a:solidFill>
                  <a:srgbClr val="000000"/>
                </a:solidFill>
                <a:latin typeface="+mn-lt"/>
                <a:ea typeface="Helvetica Neue" panose="02000503000000020004" pitchFamily="2" charset="0"/>
                <a:cs typeface="Helvetica Neue" panose="02000503000000020004" pitchFamily="2" charset="0"/>
              </a:defRPr>
            </a:lvl3pPr>
            <a:lvl4pPr>
              <a:defRPr sz="1800" b="0" i="0">
                <a:solidFill>
                  <a:srgbClr val="000000"/>
                </a:solidFill>
                <a:latin typeface="+mn-lt"/>
                <a:ea typeface="Helvetica Neue" panose="02000503000000020004" pitchFamily="2" charset="0"/>
                <a:cs typeface="Helvetica Neue" panose="02000503000000020004" pitchFamily="2" charset="0"/>
              </a:defRPr>
            </a:lvl4pPr>
            <a:lvl5pPr>
              <a:defRPr sz="1800" b="0" i="0">
                <a:solidFill>
                  <a:srgbClr val="000000"/>
                </a:solidFill>
                <a:latin typeface="+mn-lt"/>
                <a:ea typeface="Helvetica Neue" panose="02000503000000020004" pitchFamily="2" charset="0"/>
                <a:cs typeface="Helvetica Neue"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EE81A5E3-FA34-8C36-8795-AE0F7C6F5C48}"/>
              </a:ext>
            </a:extLst>
          </p:cNvPr>
          <p:cNvSpPr>
            <a:spLocks noGrp="1"/>
          </p:cNvSpPr>
          <p:nvPr>
            <p:ph type="title"/>
          </p:nvPr>
        </p:nvSpPr>
        <p:spPr>
          <a:xfrm>
            <a:off x="438912" y="1780174"/>
            <a:ext cx="4928616" cy="2347877"/>
          </a:xfrm>
        </p:spPr>
        <p:txBody>
          <a:bodyPr>
            <a:noAutofit/>
          </a:bodyPr>
          <a:lstStyle>
            <a:lvl1pPr>
              <a:defRPr sz="4000" b="1" i="0">
                <a:solidFill>
                  <a:srgbClr val="000000"/>
                </a:solidFill>
                <a:latin typeface="+mj-lt"/>
                <a:ea typeface="Helvetica Neue" panose="02000503000000020004" pitchFamily="2" charset="0"/>
                <a:cs typeface="Helvetica Neue" panose="02000503000000020004" pitchFamily="2" charset="0"/>
              </a:defRPr>
            </a:lvl1pPr>
          </a:lstStyle>
          <a:p>
            <a:r>
              <a:rPr lang="en-US" dirty="0"/>
              <a:t>Click to edit Master title style</a:t>
            </a:r>
          </a:p>
        </p:txBody>
      </p:sp>
      <p:grpSp>
        <p:nvGrpSpPr>
          <p:cNvPr id="11" name="Group 10">
            <a:extLst>
              <a:ext uri="{FF2B5EF4-FFF2-40B4-BE49-F238E27FC236}">
                <a16:creationId xmlns:a16="http://schemas.microsoft.com/office/drawing/2014/main" id="{11FCE562-5046-5E90-F4BD-EBD1633A84F6}"/>
              </a:ext>
            </a:extLst>
          </p:cNvPr>
          <p:cNvGrpSpPr/>
          <p:nvPr userDrawn="1"/>
        </p:nvGrpSpPr>
        <p:grpSpPr>
          <a:xfrm>
            <a:off x="6714624" y="973448"/>
            <a:ext cx="4915825" cy="4751544"/>
            <a:chOff x="3706146" y="973507"/>
            <a:chExt cx="4937760" cy="4772746"/>
          </a:xfrm>
        </p:grpSpPr>
        <p:pic>
          <p:nvPicPr>
            <p:cNvPr id="12" name="Picture 11">
              <a:extLst>
                <a:ext uri="{FF2B5EF4-FFF2-40B4-BE49-F238E27FC236}">
                  <a16:creationId xmlns:a16="http://schemas.microsoft.com/office/drawing/2014/main" id="{FE54CB0E-37B3-A61D-222B-B7D334195D27}"/>
                </a:ext>
              </a:extLst>
            </p:cNvPr>
            <p:cNvPicPr>
              <a:picLocks noChangeAspect="1"/>
            </p:cNvPicPr>
            <p:nvPr/>
          </p:nvPicPr>
          <p:blipFill>
            <a:blip r:embed="rId3"/>
            <a:stretch/>
          </p:blipFill>
          <p:spPr>
            <a:xfrm rot="5400000">
              <a:off x="3788653" y="891000"/>
              <a:ext cx="4772746" cy="4937760"/>
            </a:xfrm>
            <a:prstGeom prst="rect">
              <a:avLst/>
            </a:prstGeom>
          </p:spPr>
        </p:pic>
        <p:pic>
          <p:nvPicPr>
            <p:cNvPr id="15" name="Picture 14">
              <a:extLst>
                <a:ext uri="{FF2B5EF4-FFF2-40B4-BE49-F238E27FC236}">
                  <a16:creationId xmlns:a16="http://schemas.microsoft.com/office/drawing/2014/main" id="{86397023-1005-EBB0-0A3E-31E2312264E3}"/>
                </a:ext>
              </a:extLst>
            </p:cNvPr>
            <p:cNvPicPr>
              <a:picLocks noChangeAspect="1"/>
            </p:cNvPicPr>
            <p:nvPr/>
          </p:nvPicPr>
          <p:blipFill>
            <a:blip r:embed="rId4"/>
            <a:stretch/>
          </p:blipFill>
          <p:spPr>
            <a:xfrm rot="16200000">
              <a:off x="4189434" y="1447701"/>
              <a:ext cx="4109298" cy="3969568"/>
            </a:xfrm>
            <a:prstGeom prst="rect">
              <a:avLst/>
            </a:prstGeom>
          </p:spPr>
        </p:pic>
        <p:pic>
          <p:nvPicPr>
            <p:cNvPr id="16" name="Picture 15">
              <a:extLst>
                <a:ext uri="{FF2B5EF4-FFF2-40B4-BE49-F238E27FC236}">
                  <a16:creationId xmlns:a16="http://schemas.microsoft.com/office/drawing/2014/main" id="{B37AC0F7-5242-8BC7-89EE-B6297E1DA1F6}"/>
                </a:ext>
              </a:extLst>
            </p:cNvPr>
            <p:cNvPicPr>
              <a:picLocks noChangeAspect="1"/>
            </p:cNvPicPr>
            <p:nvPr/>
          </p:nvPicPr>
          <p:blipFill>
            <a:blip r:embed="rId5"/>
            <a:stretch/>
          </p:blipFill>
          <p:spPr>
            <a:xfrm>
              <a:off x="4534525" y="1783834"/>
              <a:ext cx="3275350" cy="3275348"/>
            </a:xfrm>
            <a:prstGeom prst="rect">
              <a:avLst/>
            </a:prstGeom>
          </p:spPr>
        </p:pic>
        <p:pic>
          <p:nvPicPr>
            <p:cNvPr id="17" name="Picture 16">
              <a:extLst>
                <a:ext uri="{FF2B5EF4-FFF2-40B4-BE49-F238E27FC236}">
                  <a16:creationId xmlns:a16="http://schemas.microsoft.com/office/drawing/2014/main" id="{8C03D033-0745-9657-D936-E3F95EBB4635}"/>
                </a:ext>
              </a:extLst>
            </p:cNvPr>
            <p:cNvPicPr>
              <a:picLocks noChangeAspect="1"/>
            </p:cNvPicPr>
            <p:nvPr/>
          </p:nvPicPr>
          <p:blipFill>
            <a:blip r:embed="rId6"/>
            <a:srcRect/>
            <a:stretch/>
          </p:blipFill>
          <p:spPr>
            <a:xfrm rot="16200000">
              <a:off x="4995128" y="2166432"/>
              <a:ext cx="2375589" cy="2458385"/>
            </a:xfrm>
            <a:prstGeom prst="rect">
              <a:avLst/>
            </a:prstGeom>
          </p:spPr>
        </p:pic>
        <p:pic>
          <p:nvPicPr>
            <p:cNvPr id="18" name="Picture 17">
              <a:extLst>
                <a:ext uri="{FF2B5EF4-FFF2-40B4-BE49-F238E27FC236}">
                  <a16:creationId xmlns:a16="http://schemas.microsoft.com/office/drawing/2014/main" id="{7B16B6E3-4CC7-B08E-C185-524D5E66E389}"/>
                </a:ext>
              </a:extLst>
            </p:cNvPr>
            <p:cNvPicPr>
              <a:picLocks noChangeAspect="1"/>
            </p:cNvPicPr>
            <p:nvPr/>
          </p:nvPicPr>
          <p:blipFill>
            <a:blip r:embed="rId7"/>
            <a:stretch/>
          </p:blipFill>
          <p:spPr>
            <a:xfrm>
              <a:off x="5451444" y="2701929"/>
              <a:ext cx="1475369" cy="1468983"/>
            </a:xfrm>
            <a:prstGeom prst="rect">
              <a:avLst/>
            </a:prstGeom>
          </p:spPr>
        </p:pic>
      </p:grpSp>
    </p:spTree>
    <p:extLst>
      <p:ext uri="{BB962C8B-B14F-4D97-AF65-F5344CB8AC3E}">
        <p14:creationId xmlns:p14="http://schemas.microsoft.com/office/powerpoint/2010/main" val="473732743"/>
      </p:ext>
    </p:extLst>
  </p:cSld>
  <p:clrMapOvr>
    <a:masterClrMapping/>
  </p:clrMapOvr>
  <p:extLst>
    <p:ext uri="{DCECCB84-F9BA-43D5-87BE-67443E8EF086}">
      <p15:sldGuideLst xmlns:p15="http://schemas.microsoft.com/office/powerpoint/2012/main">
        <p15:guide id="1" orient="horz" pos="754" userDrawn="1">
          <p15:clr>
            <a:srgbClr val="FBAE40"/>
          </p15:clr>
        </p15:guide>
        <p15:guide id="2" orient="horz" pos="358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FEFE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4D895-66F3-0953-4AF7-6C2A931058F3}"/>
              </a:ext>
            </a:extLst>
          </p:cNvPr>
          <p:cNvPicPr>
            <a:picLocks noChangeAspect="1"/>
          </p:cNvPicPr>
          <p:nvPr userDrawn="1"/>
        </p:nvPicPr>
        <p:blipFill>
          <a:blip r:embed="rId3"/>
          <a:srcRect/>
          <a:stretch/>
        </p:blipFill>
        <p:spPr>
          <a:xfrm>
            <a:off x="-11989" y="-6745"/>
            <a:ext cx="12215980" cy="6871488"/>
          </a:xfrm>
          <a:prstGeom prst="rect">
            <a:avLst/>
          </a:prstGeom>
        </p:spPr>
      </p:pic>
      <p:sp>
        <p:nvSpPr>
          <p:cNvPr id="59" name="Title Placeholder 58">
            <a:extLst>
              <a:ext uri="{FF2B5EF4-FFF2-40B4-BE49-F238E27FC236}">
                <a16:creationId xmlns:a16="http://schemas.microsoft.com/office/drawing/2014/main" id="{F255775B-3C1B-CA11-A38F-25260C0E610A}"/>
              </a:ext>
            </a:extLst>
          </p:cNvPr>
          <p:cNvSpPr>
            <a:spLocks noGrp="1"/>
          </p:cNvSpPr>
          <p:nvPr>
            <p:ph type="title"/>
          </p:nvPr>
        </p:nvSpPr>
        <p:spPr>
          <a:xfrm>
            <a:off x="587375" y="2584800"/>
            <a:ext cx="4932398" cy="1688400"/>
          </a:xfrm>
          <a:prstGeom prst="rect">
            <a:avLst/>
          </a:prstGeom>
        </p:spPr>
        <p:txBody>
          <a:bodyPr vert="horz" lIns="0" tIns="0" rIns="0" bIns="0" rtlCol="0" anchor="t" anchorCtr="0">
            <a:normAutofit/>
          </a:bodyPr>
          <a:lstStyle/>
          <a:p>
            <a:r>
              <a:rPr lang="en-US" dirty="0"/>
              <a:t>Click to edit Master title style</a:t>
            </a:r>
          </a:p>
        </p:txBody>
      </p:sp>
    </p:spTree>
    <p:extLst>
      <p:ext uri="{BB962C8B-B14F-4D97-AF65-F5344CB8AC3E}">
        <p14:creationId xmlns:p14="http://schemas.microsoft.com/office/powerpoint/2010/main" val="3180813351"/>
      </p:ext>
    </p:extLst>
  </p:cSld>
  <p:clrMap bg1="lt1" tx1="dk1" bg2="lt2" tx2="dk2" accent1="accent1" accent2="accent2" accent3="accent3" accent4="accent4" accent5="accent5" accent6="accent6" hlink="hlink" folHlink="folHlink"/>
  <p:sldLayoutIdLst>
    <p:sldLayoutId id="2147483696" r:id="rId1"/>
  </p:sldLayoutIdLst>
  <p:hf hdr="0"/>
  <p:txStyles>
    <p:titleStyle>
      <a:lvl1pPr algn="l" defTabSz="914400" rtl="0" eaLnBrk="1" latinLnBrk="0" hangingPunct="1">
        <a:lnSpc>
          <a:spcPct val="90000"/>
        </a:lnSpc>
        <a:spcBef>
          <a:spcPct val="0"/>
        </a:spcBef>
        <a:buNone/>
        <a:defRPr sz="4000"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69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97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22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368" userDrawn="1">
          <p15:clr>
            <a:srgbClr val="F26B43"/>
          </p15:clr>
        </p15:guide>
        <p15:guide id="3" pos="7310" userDrawn="1">
          <p15:clr>
            <a:srgbClr val="F26B43"/>
          </p15:clr>
        </p15:guide>
        <p15:guide id="4" orient="horz" pos="3952" userDrawn="1">
          <p15:clr>
            <a:srgbClr val="F26B43"/>
          </p15:clr>
        </p15:guide>
        <p15:guide id="5" pos="3659" userDrawn="1">
          <p15:clr>
            <a:srgbClr val="F26B43"/>
          </p15:clr>
        </p15:guide>
        <p15:guide id="6" pos="4021" userDrawn="1">
          <p15:clr>
            <a:srgbClr val="F26B43"/>
          </p15:clr>
        </p15:guide>
        <p15:guide id="7" pos="9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69D70-884A-AEFA-302A-A56152DEDEF4}"/>
              </a:ext>
            </a:extLst>
          </p:cNvPr>
          <p:cNvPicPr>
            <a:picLocks noChangeAspect="1"/>
          </p:cNvPicPr>
          <p:nvPr userDrawn="1"/>
        </p:nvPicPr>
        <p:blipFill>
          <a:blip r:embed="rId7"/>
          <a:srcRect/>
          <a:stretch/>
        </p:blipFill>
        <p:spPr>
          <a:xfrm>
            <a:off x="-11988" y="-6745"/>
            <a:ext cx="12215978" cy="6871488"/>
          </a:xfrm>
          <a:prstGeom prst="rect">
            <a:avLst/>
          </a:prstGeom>
        </p:spPr>
      </p:pic>
      <p:pic>
        <p:nvPicPr>
          <p:cNvPr id="10" name="Picture 9">
            <a:extLst>
              <a:ext uri="{FF2B5EF4-FFF2-40B4-BE49-F238E27FC236}">
                <a16:creationId xmlns:a16="http://schemas.microsoft.com/office/drawing/2014/main" id="{A26F0E40-9E98-F0B9-6B2D-A9531E106A51}"/>
              </a:ext>
            </a:extLst>
          </p:cNvPr>
          <p:cNvPicPr>
            <a:picLocks noChangeAspect="1"/>
          </p:cNvPicPr>
          <p:nvPr userDrawn="1"/>
        </p:nvPicPr>
        <p:blipFill>
          <a:blip r:embed="rId7"/>
          <a:srcRect/>
          <a:stretch/>
        </p:blipFill>
        <p:spPr>
          <a:xfrm>
            <a:off x="-11989" y="0"/>
            <a:ext cx="12215978" cy="6871488"/>
          </a:xfrm>
          <a:prstGeom prst="rect">
            <a:avLst/>
          </a:prstGeom>
        </p:spPr>
      </p:pic>
      <p:sp>
        <p:nvSpPr>
          <p:cNvPr id="2" name="Title Placeholder 1"/>
          <p:cNvSpPr>
            <a:spLocks noGrp="1"/>
          </p:cNvSpPr>
          <p:nvPr>
            <p:ph type="title"/>
          </p:nvPr>
        </p:nvSpPr>
        <p:spPr>
          <a:xfrm>
            <a:off x="515938" y="885684"/>
            <a:ext cx="11088687" cy="805003"/>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515938" y="1825624"/>
            <a:ext cx="11088687" cy="4448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1759" y="6557042"/>
            <a:ext cx="525020" cy="226814"/>
          </a:xfrm>
          <a:prstGeom prst="rect">
            <a:avLst/>
          </a:prstGeom>
        </p:spPr>
        <p:txBody>
          <a:bodyPr vert="horz" lIns="0" tIns="0" rIns="0" bIns="0" rtlCol="0" anchor="t" anchorCtr="0"/>
          <a:lstStyle>
            <a:lvl1pPr algn="r">
              <a:defRPr sz="1400" b="0" i="0">
                <a:solidFill>
                  <a:schemeClr val="bg1">
                    <a:lumMod val="1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01151A2B-FDB2-164C-9680-62336C8F57B3}" type="slidenum">
              <a:rPr lang="en-US" smtClean="0"/>
              <a:pPr/>
              <a:t>‹#›</a:t>
            </a:fld>
            <a:endParaRPr lang="en-US" sz="14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3" name="TextBox 22">
            <a:extLst>
              <a:ext uri="{FF2B5EF4-FFF2-40B4-BE49-F238E27FC236}">
                <a16:creationId xmlns:a16="http://schemas.microsoft.com/office/drawing/2014/main" id="{6BCA6F31-D093-F9B4-D460-BA782562D928}"/>
              </a:ext>
            </a:extLst>
          </p:cNvPr>
          <p:cNvSpPr txBox="1"/>
          <p:nvPr userDrawn="1"/>
        </p:nvSpPr>
        <p:spPr>
          <a:xfrm>
            <a:off x="5939883" y="2549912"/>
            <a:ext cx="2612381" cy="2653990"/>
          </a:xfrm>
          <a:prstGeom prst="rect">
            <a:avLst/>
          </a:prstGeom>
        </p:spPr>
        <p:txBody>
          <a:bodyPr vert="horz" wrap="square" lIns="0" tIns="0" rIns="0" bIns="0" rtlCol="0" anchor="ctr" anchorCtr="0">
            <a:noAutofit/>
          </a:bodyPr>
          <a:lstStyle/>
          <a:p>
            <a:pPr algn="l"/>
            <a:endParaRPr lang="en-US" sz="1200" dirty="0">
              <a:solidFill>
                <a:srgbClr val="1F4A44"/>
              </a:solidFill>
            </a:endParaRPr>
          </a:p>
        </p:txBody>
      </p:sp>
    </p:spTree>
    <p:extLst>
      <p:ext uri="{BB962C8B-B14F-4D97-AF65-F5344CB8AC3E}">
        <p14:creationId xmlns:p14="http://schemas.microsoft.com/office/powerpoint/2010/main" val="17757353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hdr="0"/>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69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7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97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22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68" userDrawn="1">
          <p15:clr>
            <a:srgbClr val="F26B43"/>
          </p15:clr>
        </p15:guide>
        <p15:guide id="3" pos="7310" userDrawn="1">
          <p15:clr>
            <a:srgbClr val="F26B43"/>
          </p15:clr>
        </p15:guide>
        <p15:guide id="4" orient="horz" pos="3952" userDrawn="1">
          <p15:clr>
            <a:srgbClr val="F26B43"/>
          </p15:clr>
        </p15:guide>
        <p15:guide id="5" pos="3659" userDrawn="1">
          <p15:clr>
            <a:srgbClr val="F26B43"/>
          </p15:clr>
        </p15:guide>
        <p15:guide id="6" pos="4021" userDrawn="1">
          <p15:clr>
            <a:srgbClr val="F26B43"/>
          </p15:clr>
        </p15:guide>
        <p15:guide id="7" pos="325" userDrawn="1">
          <p15:clr>
            <a:srgbClr val="547EB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69D70-884A-AEFA-302A-A56152DEDEF4}"/>
              </a:ext>
            </a:extLst>
          </p:cNvPr>
          <p:cNvPicPr>
            <a:picLocks noChangeAspect="1"/>
          </p:cNvPicPr>
          <p:nvPr userDrawn="1"/>
        </p:nvPicPr>
        <p:blipFill>
          <a:blip r:embed="rId3"/>
          <a:srcRect/>
          <a:stretch/>
        </p:blipFill>
        <p:spPr>
          <a:xfrm>
            <a:off x="-11988" y="-6745"/>
            <a:ext cx="12215978" cy="6871488"/>
          </a:xfrm>
          <a:prstGeom prst="rect">
            <a:avLst/>
          </a:prstGeom>
        </p:spPr>
      </p:pic>
      <p:pic>
        <p:nvPicPr>
          <p:cNvPr id="10" name="Picture 9">
            <a:extLst>
              <a:ext uri="{FF2B5EF4-FFF2-40B4-BE49-F238E27FC236}">
                <a16:creationId xmlns:a16="http://schemas.microsoft.com/office/drawing/2014/main" id="{A26F0E40-9E98-F0B9-6B2D-A9531E106A51}"/>
              </a:ext>
            </a:extLst>
          </p:cNvPr>
          <p:cNvPicPr>
            <a:picLocks noChangeAspect="1"/>
          </p:cNvPicPr>
          <p:nvPr userDrawn="1"/>
        </p:nvPicPr>
        <p:blipFill>
          <a:blip r:embed="rId4"/>
          <a:srcRect/>
          <a:stretch/>
        </p:blipFill>
        <p:spPr>
          <a:xfrm>
            <a:off x="-11989" y="0"/>
            <a:ext cx="12215978" cy="6871487"/>
          </a:xfrm>
          <a:prstGeom prst="rect">
            <a:avLst/>
          </a:prstGeom>
        </p:spPr>
      </p:pic>
      <p:sp>
        <p:nvSpPr>
          <p:cNvPr id="2" name="Title Placeholder 1"/>
          <p:cNvSpPr>
            <a:spLocks noGrp="1"/>
          </p:cNvSpPr>
          <p:nvPr>
            <p:ph type="title"/>
          </p:nvPr>
        </p:nvSpPr>
        <p:spPr>
          <a:xfrm>
            <a:off x="515938" y="885684"/>
            <a:ext cx="11088687" cy="805003"/>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515938" y="1825624"/>
            <a:ext cx="11088687" cy="4448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1759" y="6557042"/>
            <a:ext cx="525020" cy="226814"/>
          </a:xfrm>
          <a:prstGeom prst="rect">
            <a:avLst/>
          </a:prstGeom>
        </p:spPr>
        <p:txBody>
          <a:bodyPr vert="horz" lIns="0" tIns="0" rIns="0" bIns="0" rtlCol="0" anchor="t" anchorCtr="0"/>
          <a:lstStyle>
            <a:lvl1pPr algn="r">
              <a:defRPr sz="1400" b="0" i="0">
                <a:solidFill>
                  <a:schemeClr val="bg1">
                    <a:lumMod val="10000"/>
                  </a:schemeClr>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01151A2B-FDB2-164C-9680-62336C8F57B3}" type="slidenum">
              <a:rPr lang="en-US" smtClean="0"/>
              <a:pPr/>
              <a:t>‹#›</a:t>
            </a:fld>
            <a:endParaRPr lang="en-US" sz="1400" dirty="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3" name="TextBox 22">
            <a:extLst>
              <a:ext uri="{FF2B5EF4-FFF2-40B4-BE49-F238E27FC236}">
                <a16:creationId xmlns:a16="http://schemas.microsoft.com/office/drawing/2014/main" id="{6BCA6F31-D093-F9B4-D460-BA782562D928}"/>
              </a:ext>
            </a:extLst>
          </p:cNvPr>
          <p:cNvSpPr txBox="1"/>
          <p:nvPr userDrawn="1"/>
        </p:nvSpPr>
        <p:spPr>
          <a:xfrm>
            <a:off x="5939883" y="2549912"/>
            <a:ext cx="2612381" cy="2653990"/>
          </a:xfrm>
          <a:prstGeom prst="rect">
            <a:avLst/>
          </a:prstGeom>
        </p:spPr>
        <p:txBody>
          <a:bodyPr vert="horz" wrap="square" lIns="0" tIns="0" rIns="0" bIns="0" rtlCol="0" anchor="ctr" anchorCtr="0">
            <a:noAutofit/>
          </a:bodyPr>
          <a:lstStyle/>
          <a:p>
            <a:pPr algn="l"/>
            <a:endParaRPr lang="en-US" sz="1200" dirty="0">
              <a:solidFill>
                <a:srgbClr val="1F4A44"/>
              </a:solidFill>
            </a:endParaRPr>
          </a:p>
        </p:txBody>
      </p:sp>
    </p:spTree>
    <p:extLst>
      <p:ext uri="{BB962C8B-B14F-4D97-AF65-F5344CB8AC3E}">
        <p14:creationId xmlns:p14="http://schemas.microsoft.com/office/powerpoint/2010/main" val="119285076"/>
      </p:ext>
    </p:extLst>
  </p:cSld>
  <p:clrMap bg1="lt1" tx1="dk1" bg2="lt2" tx2="dk2" accent1="accent1" accent2="accent2" accent3="accent3" accent4="accent4" accent5="accent5" accent6="accent6" hlink="hlink" folHlink="folHlink"/>
  <p:sldLayoutIdLst>
    <p:sldLayoutId id="2147483750" r:id="rId1"/>
  </p:sldLayoutIdLst>
  <p:hf hdr="0"/>
  <p:txStyles>
    <p:titleStyle>
      <a:lvl1pPr algn="l" defTabSz="914400" rtl="0" eaLnBrk="1" latinLnBrk="0" hangingPunct="1">
        <a:lnSpc>
          <a:spcPct val="90000"/>
        </a:lnSpc>
        <a:spcBef>
          <a:spcPct val="0"/>
        </a:spcBef>
        <a:buNone/>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69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7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97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22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68" userDrawn="1">
          <p15:clr>
            <a:srgbClr val="F26B43"/>
          </p15:clr>
        </p15:guide>
        <p15:guide id="3" pos="7310" userDrawn="1">
          <p15:clr>
            <a:srgbClr val="F26B43"/>
          </p15:clr>
        </p15:guide>
        <p15:guide id="4" orient="horz" pos="3952" userDrawn="1">
          <p15:clr>
            <a:srgbClr val="F26B43"/>
          </p15:clr>
        </p15:guide>
        <p15:guide id="5" pos="3659" userDrawn="1">
          <p15:clr>
            <a:srgbClr val="F26B43"/>
          </p15:clr>
        </p15:guide>
        <p15:guide id="6" pos="4021" userDrawn="1">
          <p15:clr>
            <a:srgbClr val="F26B43"/>
          </p15:clr>
        </p15:guide>
        <p15:guide id="7" pos="325" userDrawn="1">
          <p15:clr>
            <a:srgbClr val="547EBF"/>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6A61D4-8930-E348-71CD-9C71C2302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5454A-5EE5-AD55-20E6-35E08D261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8839E893-6A6C-54C2-F954-3ECFF1745C59}"/>
              </a:ext>
            </a:extLst>
          </p:cNvPr>
          <p:cNvSpPr txBox="1"/>
          <p:nvPr userDrawn="1"/>
        </p:nvSpPr>
        <p:spPr>
          <a:xfrm>
            <a:off x="421463" y="6375400"/>
            <a:ext cx="5000340" cy="307777"/>
          </a:xfrm>
          <a:prstGeom prst="rect">
            <a:avLst/>
          </a:prstGeom>
          <a:noFill/>
        </p:spPr>
        <p:txBody>
          <a:bodyPr wrap="square" rtlCol="0">
            <a:spAutoFit/>
          </a:bodyPr>
          <a:lstStyle/>
          <a:p>
            <a:pPr>
              <a:lnSpc>
                <a:spcPct val="100000"/>
              </a:lnSpc>
            </a:pPr>
            <a:r>
              <a:rPr lang="en-US" sz="1400" b="0" i="0" dirty="0">
                <a:solidFill>
                  <a:schemeClr val="tx1"/>
                </a:solidFill>
                <a:latin typeface="+mj-lt"/>
                <a:ea typeface="Helvetica Neue" panose="02000503000000020004" pitchFamily="2" charset="0"/>
                <a:cs typeface="Helvetica Neue" panose="02000503000000020004" pitchFamily="2" charset="0"/>
              </a:rPr>
              <a:t>Focus · Simplify · Accountability · Inclusion</a:t>
            </a:r>
          </a:p>
        </p:txBody>
      </p:sp>
      <p:cxnSp>
        <p:nvCxnSpPr>
          <p:cNvPr id="12" name="Straight Connector 11">
            <a:extLst>
              <a:ext uri="{FF2B5EF4-FFF2-40B4-BE49-F238E27FC236}">
                <a16:creationId xmlns:a16="http://schemas.microsoft.com/office/drawing/2014/main" id="{87264BCD-C917-4C04-41E8-5CD7934BA560}"/>
              </a:ext>
            </a:extLst>
          </p:cNvPr>
          <p:cNvCxnSpPr>
            <a:cxnSpLocks/>
          </p:cNvCxnSpPr>
          <p:nvPr userDrawn="1"/>
        </p:nvCxnSpPr>
        <p:spPr>
          <a:xfrm>
            <a:off x="533122" y="6350000"/>
            <a:ext cx="254278" cy="0"/>
          </a:xfrm>
          <a:prstGeom prst="line">
            <a:avLst/>
          </a:prstGeom>
          <a:ln w="9525">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507985"/>
      </p:ext>
    </p:extLst>
  </p:cSld>
  <p:clrMap bg1="lt1" tx1="dk1" bg2="lt2" tx2="dk2" accent1="accent1" accent2="accent2" accent3="accent3" accent4="accent4" accent5="accent5" accent6="accent6" hlink="hlink" folHlink="folHlink"/>
  <p:sldLayoutIdLst>
    <p:sldLayoutId id="2147483743" r:id="rId1"/>
    <p:sldLayoutId id="2147483745" r:id="rId2"/>
    <p:sldLayoutId id="2147483746" r:id="rId3"/>
    <p:sldLayoutId id="2147483747" r:id="rId4"/>
    <p:sldLayoutId id="2147483748" r:id="rId5"/>
    <p:sldLayoutId id="2147483744" r:id="rId6"/>
    <p:sldLayoutId id="2147483751"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547EB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mailto:Psr-rfp@pco-bcp.gc.ca"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162CF4-C49A-F10C-CE76-A98601B5D466}"/>
              </a:ext>
            </a:extLst>
          </p:cNvPr>
          <p:cNvSpPr>
            <a:spLocks noGrp="1"/>
          </p:cNvSpPr>
          <p:nvPr>
            <p:ph type="body" sz="quarter" idx="4294967295"/>
          </p:nvPr>
        </p:nvSpPr>
        <p:spPr>
          <a:xfrm>
            <a:off x="2115100" y="6433476"/>
            <a:ext cx="4357688" cy="190500"/>
          </a:xfrm>
          <a:prstGeom prst="rect">
            <a:avLst/>
          </a:prstGeom>
        </p:spPr>
        <p:txBody>
          <a:bodyPr/>
          <a:lstStyle/>
          <a:p>
            <a:r>
              <a:rPr lang="en-CA" dirty="0"/>
              <a:t>Month XX, Year</a:t>
            </a:r>
            <a:endParaRPr lang="en-US" dirty="0"/>
          </a:p>
        </p:txBody>
      </p:sp>
      <p:sp>
        <p:nvSpPr>
          <p:cNvPr id="5" name="TextBox 4">
            <a:extLst>
              <a:ext uri="{FF2B5EF4-FFF2-40B4-BE49-F238E27FC236}">
                <a16:creationId xmlns:a16="http://schemas.microsoft.com/office/drawing/2014/main" id="{427DF8AD-3F35-C25D-5C7E-CE9607FFEF7C}"/>
              </a:ext>
            </a:extLst>
          </p:cNvPr>
          <p:cNvSpPr txBox="1"/>
          <p:nvPr/>
        </p:nvSpPr>
        <p:spPr>
          <a:xfrm>
            <a:off x="226152" y="1063878"/>
            <a:ext cx="4686934" cy="3683060"/>
          </a:xfrm>
          <a:prstGeom prst="rect">
            <a:avLst/>
          </a:prstGeom>
          <a:noFill/>
        </p:spPr>
        <p:txBody>
          <a:bodyPr wrap="square" rtlCol="0">
            <a:spAutoFit/>
          </a:bodyPr>
          <a:lstStyle/>
          <a:p>
            <a:pPr>
              <a:lnSpc>
                <a:spcPts val="4000"/>
              </a:lnSpc>
            </a:pPr>
            <a:r>
              <a:rPr lang="en-CA" sz="4800" b="1" dirty="0">
                <a:solidFill>
                  <a:srgbClr val="000000"/>
                </a:solidFill>
                <a:latin typeface="Arial" panose="020B0604020202020204" pitchFamily="34" charset="0"/>
                <a:ea typeface="Helvetica Neue" panose="02000503000000020004" pitchFamily="2" charset="0"/>
                <a:cs typeface="Arial" panose="020B0604020202020204" pitchFamily="34" charset="0"/>
              </a:rPr>
              <a:t>Comment nous </a:t>
            </a:r>
            <a:r>
              <a:rPr lang="en-CA" sz="4800" b="1" dirty="0" err="1">
                <a:solidFill>
                  <a:srgbClr val="000000"/>
                </a:solidFill>
                <a:latin typeface="Arial" panose="020B0604020202020204" pitchFamily="34" charset="0"/>
                <a:ea typeface="Helvetica Neue" panose="02000503000000020004" pitchFamily="2" charset="0"/>
                <a:cs typeface="Arial" panose="020B0604020202020204" pitchFamily="34" charset="0"/>
              </a:rPr>
              <a:t>travaillons</a:t>
            </a:r>
            <a:r>
              <a:rPr lang="en-CA" sz="4800" b="1" dirty="0">
                <a:solidFill>
                  <a:srgbClr val="000000"/>
                </a:solidFill>
                <a:latin typeface="Arial" panose="020B0604020202020204" pitchFamily="34" charset="0"/>
                <a:ea typeface="Helvetica Neue" panose="02000503000000020004" pitchFamily="2" charset="0"/>
                <a:cs typeface="Arial" panose="020B0604020202020204" pitchFamily="34" charset="0"/>
              </a:rPr>
              <a:t>:</a:t>
            </a:r>
          </a:p>
          <a:p>
            <a:pPr>
              <a:lnSpc>
                <a:spcPts val="4000"/>
              </a:lnSpc>
            </a:pPr>
            <a:endParaRPr lang="en-CA" sz="4800" b="1" dirty="0">
              <a:solidFill>
                <a:srgbClr val="000000"/>
              </a:solidFill>
              <a:latin typeface="Arial" panose="020B0604020202020204" pitchFamily="34" charset="0"/>
              <a:ea typeface="Helvetica Neue" panose="02000503000000020004" pitchFamily="2" charset="0"/>
              <a:cs typeface="Arial" panose="020B0604020202020204" pitchFamily="34" charset="0"/>
            </a:endParaRPr>
          </a:p>
          <a:p>
            <a:pPr>
              <a:lnSpc>
                <a:spcPts val="4000"/>
              </a:lnSpc>
            </a:pPr>
            <a:r>
              <a:rPr lang="en-CA" sz="3600" b="1" dirty="0">
                <a:solidFill>
                  <a:srgbClr val="000000"/>
                </a:solidFill>
                <a:latin typeface="Arial" panose="020B0604020202020204" pitchFamily="34" charset="0"/>
                <a:ea typeface="Helvetica Neue" panose="02000503000000020004" pitchFamily="2" charset="0"/>
                <a:cs typeface="Arial" panose="020B0604020202020204" pitchFamily="34" charset="0"/>
              </a:rPr>
              <a:t>Focus, Simplification, </a:t>
            </a:r>
            <a:r>
              <a:rPr lang="en-CA" sz="3600" b="1" dirty="0" err="1">
                <a:solidFill>
                  <a:srgbClr val="000000"/>
                </a:solidFill>
                <a:latin typeface="Arial" panose="020B0604020202020204" pitchFamily="34" charset="0"/>
                <a:ea typeface="Helvetica Neue" panose="02000503000000020004" pitchFamily="2" charset="0"/>
                <a:cs typeface="Arial" panose="020B0604020202020204" pitchFamily="34" charset="0"/>
              </a:rPr>
              <a:t>Imputabilité</a:t>
            </a:r>
            <a:r>
              <a:rPr lang="en-CA" sz="3600" b="1" dirty="0">
                <a:solidFill>
                  <a:srgbClr val="000000"/>
                </a:solidFill>
                <a:latin typeface="Arial" panose="020B0604020202020204" pitchFamily="34" charset="0"/>
                <a:ea typeface="Helvetica Neue" panose="02000503000000020004" pitchFamily="2" charset="0"/>
                <a:cs typeface="Arial" panose="020B0604020202020204" pitchFamily="34" charset="0"/>
              </a:rPr>
              <a:t> et Inclusion</a:t>
            </a:r>
          </a:p>
        </p:txBody>
      </p:sp>
      <p:cxnSp>
        <p:nvCxnSpPr>
          <p:cNvPr id="8" name="Straight Connector 7">
            <a:extLst>
              <a:ext uri="{FF2B5EF4-FFF2-40B4-BE49-F238E27FC236}">
                <a16:creationId xmlns:a16="http://schemas.microsoft.com/office/drawing/2014/main" id="{DFEED2A0-C606-9C6E-B6BD-1653E576499A}"/>
              </a:ext>
            </a:extLst>
          </p:cNvPr>
          <p:cNvCxnSpPr>
            <a:cxnSpLocks/>
          </p:cNvCxnSpPr>
          <p:nvPr/>
        </p:nvCxnSpPr>
        <p:spPr>
          <a:xfrm>
            <a:off x="442913" y="5294014"/>
            <a:ext cx="292378" cy="0"/>
          </a:xfrm>
          <a:prstGeom prst="line">
            <a:avLst/>
          </a:prstGeom>
          <a:ln w="1905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3BFAF4-BC89-5A53-4B68-FCE74D6E74CA}"/>
              </a:ext>
            </a:extLst>
          </p:cNvPr>
          <p:cNvSpPr txBox="1"/>
          <p:nvPr/>
        </p:nvSpPr>
        <p:spPr>
          <a:xfrm>
            <a:off x="348168" y="5383471"/>
            <a:ext cx="4357687" cy="584775"/>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APEX</a:t>
            </a:r>
            <a:br>
              <a:rPr lang="en-US" sz="1600" i="1"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20 </a:t>
            </a:r>
            <a:r>
              <a:rPr lang="en-US" sz="1600" i="1" dirty="0" err="1">
                <a:latin typeface="Arial" panose="020B0604020202020204" pitchFamily="34" charset="0"/>
                <a:cs typeface="Arial" panose="020B0604020202020204" pitchFamily="34" charset="0"/>
              </a:rPr>
              <a:t>mai</a:t>
            </a:r>
            <a:r>
              <a:rPr lang="en-US" sz="1600" i="1" dirty="0">
                <a:latin typeface="Arial" panose="020B0604020202020204" pitchFamily="34" charset="0"/>
                <a:cs typeface="Arial" panose="020B0604020202020204" pitchFamily="34" charset="0"/>
              </a:rPr>
              <a:t> 2026</a:t>
            </a:r>
          </a:p>
        </p:txBody>
      </p:sp>
    </p:spTree>
    <p:extLst>
      <p:ext uri="{BB962C8B-B14F-4D97-AF65-F5344CB8AC3E}">
        <p14:creationId xmlns:p14="http://schemas.microsoft.com/office/powerpoint/2010/main" val="73246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39467-E68A-464A-5718-E4637B26C2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ED02B5-DF3A-CE03-6042-403606797E20}"/>
              </a:ext>
            </a:extLst>
          </p:cNvPr>
          <p:cNvSpPr>
            <a:spLocks noGrp="1"/>
          </p:cNvSpPr>
          <p:nvPr>
            <p:ph type="title"/>
          </p:nvPr>
        </p:nvSpPr>
        <p:spPr>
          <a:xfrm>
            <a:off x="436931" y="875212"/>
            <a:ext cx="6523488" cy="598266"/>
          </a:xfrm>
        </p:spPr>
        <p:txBody>
          <a:bodyPr/>
          <a:lstStyle/>
          <a:p>
            <a:r>
              <a:rPr lang="en-CA" sz="4000" dirty="0" err="1"/>
              <a:t>Contexte</a:t>
            </a:r>
            <a:endParaRPr lang="en-US" sz="4000" dirty="0"/>
          </a:p>
        </p:txBody>
      </p:sp>
      <p:sp>
        <p:nvSpPr>
          <p:cNvPr id="10" name="Content Placeholder 1">
            <a:extLst>
              <a:ext uri="{FF2B5EF4-FFF2-40B4-BE49-F238E27FC236}">
                <a16:creationId xmlns:a16="http://schemas.microsoft.com/office/drawing/2014/main" id="{0494B3E7-9EC8-675C-F58B-808D5A97E338}"/>
              </a:ext>
            </a:extLst>
          </p:cNvPr>
          <p:cNvSpPr txBox="1">
            <a:spLocks/>
          </p:cNvSpPr>
          <p:nvPr/>
        </p:nvSpPr>
        <p:spPr>
          <a:xfrm>
            <a:off x="436931" y="1804325"/>
            <a:ext cx="7233869" cy="4449064"/>
          </a:xfrm>
        </p:spPr>
        <p:txBody>
          <a:bodyPr tIns="7200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000000"/>
                </a:solidFill>
                <a:latin typeface="+mn-lt"/>
                <a:ea typeface="Helvetica Neue" panose="02000503000000020004" pitchFamily="2" charset="0"/>
                <a:cs typeface="Helvetica Neue" panose="02000503000000020004" pitchFamily="2" charset="0"/>
              </a:defRPr>
            </a:lvl1pPr>
            <a:lvl2pPr marL="4698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mn-lt"/>
                <a:ea typeface="Helvetica Neue" panose="02000503000000020004" pitchFamily="2" charset="0"/>
                <a:cs typeface="Helvetica Neue" panose="02000503000000020004" pitchFamily="2" charset="0"/>
              </a:defRPr>
            </a:lvl2pPr>
            <a:lvl3pPr marL="7200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mn-lt"/>
                <a:ea typeface="Helvetica Neue" panose="02000503000000020004" pitchFamily="2" charset="0"/>
                <a:cs typeface="Helvetica Neue" panose="02000503000000020004" pitchFamily="2" charset="0"/>
              </a:defRPr>
            </a:lvl3pPr>
            <a:lvl4pPr marL="9720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mn-lt"/>
                <a:ea typeface="Helvetica Neue" panose="02000503000000020004" pitchFamily="2" charset="0"/>
                <a:cs typeface="Helvetica Neue" panose="02000503000000020004" pitchFamily="2" charset="0"/>
              </a:defRPr>
            </a:lvl4pPr>
            <a:lvl5pPr marL="12240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mn-lt"/>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fr-FR" dirty="0">
                <a:latin typeface="Arial" panose="020B0604020202020204" pitchFamily="34" charset="0"/>
                <a:cs typeface="Arial" panose="020B0604020202020204" pitchFamily="34" charset="0"/>
              </a:rPr>
              <a:t>Des changements économiques, technologiques et géopolitiques rapides et profonds redéfinissent notre environnement</a:t>
            </a:r>
            <a:r>
              <a:rPr lang="en-US" dirty="0">
                <a:latin typeface="Arial" panose="020B0604020202020204" pitchFamily="34" charset="0"/>
                <a:cs typeface="Arial" panose="020B0604020202020204" pitchFamily="34" charset="0"/>
              </a:rPr>
              <a:t>.</a:t>
            </a:r>
          </a:p>
          <a:p>
            <a:pPr marL="285750" indent="-285750">
              <a:lnSpc>
                <a:spcPct val="100000"/>
              </a:lnSpc>
              <a:buFont typeface="Arial" panose="020B0604020202020204" pitchFamily="34" charset="0"/>
              <a:buChar char="•"/>
            </a:pPr>
            <a:r>
              <a:rPr lang="fr-FR" dirty="0">
                <a:latin typeface="Arial" panose="020B0604020202020204" pitchFamily="34" charset="0"/>
                <a:cs typeface="Arial" panose="020B0604020202020204" pitchFamily="34" charset="0"/>
              </a:rPr>
              <a:t>Nous traversons une période marquée par l’incertitude et des contraintes budgétaire accrues</a:t>
            </a:r>
            <a:r>
              <a:rPr lang="en-US" dirty="0">
                <a:latin typeface="Arial" panose="020B0604020202020204" pitchFamily="34" charset="0"/>
                <a:cs typeface="Arial" panose="020B0604020202020204" pitchFamily="34" charset="0"/>
              </a:rPr>
              <a:t>.</a:t>
            </a:r>
          </a:p>
          <a:p>
            <a:pPr marL="285750" indent="-285750">
              <a:lnSpc>
                <a:spcPct val="100000"/>
              </a:lnSpc>
              <a:buFont typeface="Arial" panose="020B0604020202020204" pitchFamily="34" charset="0"/>
              <a:buChar char="•"/>
            </a:pPr>
            <a:r>
              <a:rPr lang="fr-FR" dirty="0">
                <a:latin typeface="Arial" panose="020B0604020202020204" pitchFamily="34" charset="0"/>
                <a:cs typeface="Arial" panose="020B0604020202020204" pitchFamily="34" charset="0"/>
              </a:rPr>
              <a:t>Le programme du gouvernement vise à réaliser un investissement générationnel pour transformer l’économie canadienne.</a:t>
            </a:r>
          </a:p>
          <a:p>
            <a:pPr marL="285750" indent="-285750">
              <a:lnSpc>
                <a:spcPct val="100000"/>
              </a:lnSpc>
              <a:buFont typeface="Arial" panose="020B0604020202020204" pitchFamily="34" charset="0"/>
              <a:buChar char="•"/>
            </a:pPr>
            <a:r>
              <a:rPr lang="fr-FR" dirty="0">
                <a:latin typeface="Arial" panose="020B0604020202020204" pitchFamily="34" charset="0"/>
                <a:cs typeface="Arial" panose="020B0604020202020204" pitchFamily="34" charset="0"/>
              </a:rPr>
              <a:t>Dans ce nouveau contexte, la fonction publique doit travailler différemment.</a:t>
            </a:r>
          </a:p>
          <a:p>
            <a:pPr marL="285750" indent="-285750">
              <a:lnSpc>
                <a:spcPct val="100000"/>
              </a:lnSpc>
              <a:buFont typeface="Arial" panose="020B0604020202020204" pitchFamily="34" charset="0"/>
              <a:buChar char="•"/>
            </a:pPr>
            <a:r>
              <a:rPr lang="fr-FR" dirty="0">
                <a:latin typeface="Arial" panose="020B0604020202020204" pitchFamily="34" charset="0"/>
                <a:cs typeface="Arial" panose="020B0604020202020204" pitchFamily="34" charset="0"/>
              </a:rPr>
              <a:t>Ensemble, nous cultivons une fonction publique plus entrepreneuriale qui met l’accent sur les priorités, s’exécute rapidement, prend des risques mûrement réfléchis et élimine la complexité.  Le tout soutenu par une culture inclusive fondée sur des valeurs du secteur public.</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4D897899-AEFD-53E3-6882-B216B51A3779}"/>
              </a:ext>
            </a:extLst>
          </p:cNvPr>
          <p:cNvSpPr txBox="1"/>
          <p:nvPr/>
        </p:nvSpPr>
        <p:spPr>
          <a:xfrm>
            <a:off x="8419855" y="50800"/>
            <a:ext cx="3845925" cy="246221"/>
          </a:xfrm>
          <a:prstGeom prst="rect">
            <a:avLst/>
          </a:prstGeom>
          <a:noFill/>
        </p:spPr>
        <p:txBody>
          <a:bodyPr wrap="none" rtlCol="0">
            <a:spAutoFit/>
          </a:bodyPr>
          <a:lstStyle/>
          <a:p>
            <a:r>
              <a:rPr lang="en-CA" sz="1000" dirty="0"/>
              <a:t>Renouvellement de la fonction publique, Bureau du Conseil </a:t>
            </a:r>
            <a:r>
              <a:rPr lang="en-CA" sz="1000" dirty="0" err="1"/>
              <a:t>privé</a:t>
            </a:r>
            <a:endParaRPr lang="en-US" sz="1000" dirty="0"/>
          </a:p>
        </p:txBody>
      </p:sp>
    </p:spTree>
    <p:extLst>
      <p:ext uri="{BB962C8B-B14F-4D97-AF65-F5344CB8AC3E}">
        <p14:creationId xmlns:p14="http://schemas.microsoft.com/office/powerpoint/2010/main" val="20015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75F89-2041-1923-8FEB-52DB49E271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7B4684-D0AD-3618-A3C0-F35B97F6ED0C}"/>
              </a:ext>
            </a:extLst>
          </p:cNvPr>
          <p:cNvSpPr>
            <a:spLocks noGrp="1"/>
          </p:cNvSpPr>
          <p:nvPr>
            <p:ph type="sldNum" sz="quarter" idx="12"/>
          </p:nvPr>
        </p:nvSpPr>
        <p:spPr/>
        <p:txBody>
          <a:bodyPr/>
          <a:lstStyle/>
          <a:p>
            <a:r>
              <a:rPr lang="en-CA" dirty="0"/>
              <a:t>3</a:t>
            </a:r>
            <a:endParaRPr lang="en-US" dirty="0"/>
          </a:p>
        </p:txBody>
      </p:sp>
      <p:sp>
        <p:nvSpPr>
          <p:cNvPr id="3" name="Content Placeholder 2">
            <a:extLst>
              <a:ext uri="{FF2B5EF4-FFF2-40B4-BE49-F238E27FC236}">
                <a16:creationId xmlns:a16="http://schemas.microsoft.com/office/drawing/2014/main" id="{79F090E0-9F3F-F391-ADB6-CA75CA90E9E4}"/>
              </a:ext>
            </a:extLst>
          </p:cNvPr>
          <p:cNvSpPr>
            <a:spLocks noGrp="1"/>
          </p:cNvSpPr>
          <p:nvPr>
            <p:ph idx="16"/>
          </p:nvPr>
        </p:nvSpPr>
        <p:spPr>
          <a:xfrm>
            <a:off x="89164" y="350147"/>
            <a:ext cx="9134424" cy="364011"/>
          </a:xfrm>
        </p:spPr>
        <p:txBody>
          <a:bodyPr/>
          <a:lstStyle/>
          <a:p>
            <a:r>
              <a:rPr lang="en-CA" sz="3200" b="1" dirty="0"/>
              <a:t>Comment nous </a:t>
            </a:r>
            <a:r>
              <a:rPr lang="en-CA" sz="3200" b="1" dirty="0" err="1"/>
              <a:t>travaillons</a:t>
            </a:r>
            <a:r>
              <a:rPr lang="en-CA" sz="3200" b="1" dirty="0"/>
              <a:t>	</a:t>
            </a:r>
            <a:endParaRPr lang="en-US" sz="3200" b="1" dirty="0"/>
          </a:p>
        </p:txBody>
      </p:sp>
      <p:sp>
        <p:nvSpPr>
          <p:cNvPr id="9" name="Rectangle 8">
            <a:extLst>
              <a:ext uri="{FF2B5EF4-FFF2-40B4-BE49-F238E27FC236}">
                <a16:creationId xmlns:a16="http://schemas.microsoft.com/office/drawing/2014/main" id="{A1B0E6AB-4A63-40FE-7F66-992622D4B1EB}"/>
              </a:ext>
            </a:extLst>
          </p:cNvPr>
          <p:cNvSpPr/>
          <p:nvPr/>
        </p:nvSpPr>
        <p:spPr>
          <a:xfrm>
            <a:off x="89164" y="993434"/>
            <a:ext cx="3195587" cy="1220372"/>
          </a:xfrm>
          <a:prstGeom prst="rect">
            <a:avLst/>
          </a:prstGeom>
          <a:solidFill>
            <a:srgbClr val="7ADD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sz="4000" b="1" dirty="0">
              <a:solidFill>
                <a:srgbClr val="000000"/>
              </a:solidFill>
              <a:latin typeface="Arial" panose="020B0604020202020204" pitchFamily="34" charset="0"/>
              <a:ea typeface="Helvetica Neue" panose="02000503000000020004" pitchFamily="2" charset="0"/>
              <a:cs typeface="Arial" panose="020B0604020202020204" pitchFamily="34" charset="0"/>
            </a:endParaRPr>
          </a:p>
          <a:p>
            <a:pPr lvl="1"/>
            <a:r>
              <a:rPr lang="en-US" sz="3200" b="1" dirty="0" err="1">
                <a:solidFill>
                  <a:srgbClr val="000000"/>
                </a:solidFill>
                <a:latin typeface="Arial" panose="020B0604020202020204" pitchFamily="34" charset="0"/>
                <a:ea typeface="Helvetica Neue" panose="02000503000000020004" pitchFamily="2" charset="0"/>
                <a:cs typeface="Arial" panose="020B0604020202020204" pitchFamily="34" charset="0"/>
              </a:rPr>
              <a:t>Focalisation</a:t>
            </a:r>
            <a:br>
              <a:rPr lang="en-US" sz="3200" b="1" dirty="0">
                <a:solidFill>
                  <a:srgbClr val="000000"/>
                </a:solidFill>
                <a:latin typeface="Arial" panose="020B0604020202020204" pitchFamily="34" charset="0"/>
                <a:ea typeface="Helvetica Neue" panose="02000503000000020004" pitchFamily="2" charset="0"/>
                <a:cs typeface="Arial" panose="020B0604020202020204" pitchFamily="34" charset="0"/>
              </a:rPr>
            </a:br>
            <a:endParaRPr lang="en-US" sz="3200" b="1" i="1" dirty="0">
              <a:solidFill>
                <a:srgbClr val="000000"/>
              </a:solidFill>
              <a:latin typeface="Arial" panose="020B0604020202020204" pitchFamily="34" charset="0"/>
              <a:ea typeface="Helvetica Neue" panose="02000503000000020004" pitchFamily="2" charset="0"/>
              <a:cs typeface="Arial" panose="020B0604020202020204" pitchFamily="34" charset="0"/>
            </a:endParaRPr>
          </a:p>
        </p:txBody>
      </p:sp>
      <p:sp>
        <p:nvSpPr>
          <p:cNvPr id="17" name="Rectangle 16">
            <a:extLst>
              <a:ext uri="{FF2B5EF4-FFF2-40B4-BE49-F238E27FC236}">
                <a16:creationId xmlns:a16="http://schemas.microsoft.com/office/drawing/2014/main" id="{AB8ADD92-F0C0-AB39-73FC-0582289BE29B}"/>
              </a:ext>
            </a:extLst>
          </p:cNvPr>
          <p:cNvSpPr/>
          <p:nvPr/>
        </p:nvSpPr>
        <p:spPr>
          <a:xfrm>
            <a:off x="89166" y="2398723"/>
            <a:ext cx="3734690" cy="1220372"/>
          </a:xfrm>
          <a:prstGeom prst="rect">
            <a:avLst/>
          </a:prstGeom>
          <a:solidFill>
            <a:srgbClr val="1859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sz="3200" b="1" dirty="0">
              <a:solidFill>
                <a:srgbClr val="FFFFFF"/>
              </a:solidFill>
              <a:latin typeface="Arial" panose="020B0604020202020204" pitchFamily="34" charset="0"/>
              <a:ea typeface="Helvetica Neue" panose="02000503000000020004" pitchFamily="2" charset="0"/>
              <a:cs typeface="Arial" panose="020B0604020202020204" pitchFamily="34" charset="0"/>
            </a:endParaRPr>
          </a:p>
          <a:p>
            <a:pPr lvl="1"/>
            <a:r>
              <a:rPr lang="en-US" sz="3200" b="1" dirty="0">
                <a:solidFill>
                  <a:srgbClr val="FFFFFF"/>
                </a:solidFill>
                <a:latin typeface="Arial" panose="020B0604020202020204" pitchFamily="34" charset="0"/>
                <a:ea typeface="Helvetica Neue" panose="02000503000000020004" pitchFamily="2" charset="0"/>
                <a:cs typeface="Arial" panose="020B0604020202020204" pitchFamily="34" charset="0"/>
              </a:rPr>
              <a:t>Simplification</a:t>
            </a:r>
            <a:br>
              <a:rPr lang="en-US" sz="3200" b="1" dirty="0">
                <a:solidFill>
                  <a:srgbClr val="FFFFFF"/>
                </a:solidFill>
                <a:latin typeface="Arial" panose="020B0604020202020204" pitchFamily="34" charset="0"/>
                <a:ea typeface="Helvetica Neue" panose="02000503000000020004" pitchFamily="2" charset="0"/>
                <a:cs typeface="Arial" panose="020B0604020202020204" pitchFamily="34" charset="0"/>
              </a:rPr>
            </a:br>
            <a:endParaRPr lang="en-US" sz="3200" b="1" i="1" dirty="0">
              <a:solidFill>
                <a:srgbClr val="FFFFFF"/>
              </a:solidFill>
              <a:latin typeface="Arial" panose="020B0604020202020204" pitchFamily="34" charset="0"/>
              <a:ea typeface="Helvetica Neue" panose="02000503000000020004" pitchFamily="2" charset="0"/>
              <a:cs typeface="Arial" panose="020B0604020202020204" pitchFamily="34" charset="0"/>
            </a:endParaRPr>
          </a:p>
        </p:txBody>
      </p:sp>
      <p:sp>
        <p:nvSpPr>
          <p:cNvPr id="18" name="Rectangle 17">
            <a:extLst>
              <a:ext uri="{FF2B5EF4-FFF2-40B4-BE49-F238E27FC236}">
                <a16:creationId xmlns:a16="http://schemas.microsoft.com/office/drawing/2014/main" id="{95B58D31-5DB5-243D-FEF1-E35853022C28}"/>
              </a:ext>
            </a:extLst>
          </p:cNvPr>
          <p:cNvSpPr/>
          <p:nvPr/>
        </p:nvSpPr>
        <p:spPr>
          <a:xfrm>
            <a:off x="89165" y="3813637"/>
            <a:ext cx="4261162" cy="1220372"/>
          </a:xfrm>
          <a:prstGeom prst="rect">
            <a:avLst/>
          </a:prstGeom>
          <a:solidFill>
            <a:srgbClr val="CE5F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sz="3200" b="1" dirty="0">
              <a:solidFill>
                <a:srgbClr val="000000"/>
              </a:solidFill>
              <a:latin typeface="Arial" panose="020B0604020202020204" pitchFamily="34" charset="0"/>
              <a:ea typeface="Helvetica Neue" panose="02000503000000020004" pitchFamily="2" charset="0"/>
              <a:cs typeface="Arial" panose="020B0604020202020204" pitchFamily="34" charset="0"/>
            </a:endParaRPr>
          </a:p>
          <a:p>
            <a:pPr lvl="1"/>
            <a:r>
              <a:rPr lang="en-US" sz="3200" b="1" dirty="0" err="1">
                <a:solidFill>
                  <a:srgbClr val="000000"/>
                </a:solidFill>
                <a:latin typeface="Arial" panose="020B0604020202020204" pitchFamily="34" charset="0"/>
                <a:ea typeface="Helvetica Neue" panose="02000503000000020004" pitchFamily="2" charset="0"/>
                <a:cs typeface="Arial" panose="020B0604020202020204" pitchFamily="34" charset="0"/>
              </a:rPr>
              <a:t>Imputabilité</a:t>
            </a:r>
            <a:br>
              <a:rPr lang="en-US" sz="3200" b="1" dirty="0">
                <a:solidFill>
                  <a:srgbClr val="000000"/>
                </a:solidFill>
                <a:latin typeface="Arial" panose="020B0604020202020204" pitchFamily="34" charset="0"/>
                <a:ea typeface="Helvetica Neue" panose="02000503000000020004" pitchFamily="2" charset="0"/>
                <a:cs typeface="Arial" panose="020B0604020202020204" pitchFamily="34" charset="0"/>
              </a:rPr>
            </a:br>
            <a:endParaRPr lang="en-US" sz="3200" b="1" i="1" dirty="0">
              <a:solidFill>
                <a:srgbClr val="000000"/>
              </a:solidFill>
              <a:latin typeface="Arial" panose="020B0604020202020204" pitchFamily="34" charset="0"/>
              <a:ea typeface="Helvetica Neue" panose="02000503000000020004" pitchFamily="2" charset="0"/>
              <a:cs typeface="Arial" panose="020B0604020202020204" pitchFamily="34" charset="0"/>
            </a:endParaRPr>
          </a:p>
        </p:txBody>
      </p:sp>
      <p:sp>
        <p:nvSpPr>
          <p:cNvPr id="19" name="Rectangle 18">
            <a:extLst>
              <a:ext uri="{FF2B5EF4-FFF2-40B4-BE49-F238E27FC236}">
                <a16:creationId xmlns:a16="http://schemas.microsoft.com/office/drawing/2014/main" id="{C75242C9-D0C5-405B-4C11-4FC2E1B58F57}"/>
              </a:ext>
            </a:extLst>
          </p:cNvPr>
          <p:cNvSpPr/>
          <p:nvPr/>
        </p:nvSpPr>
        <p:spPr>
          <a:xfrm>
            <a:off x="89164" y="5218926"/>
            <a:ext cx="4819720" cy="1414914"/>
          </a:xfrm>
          <a:prstGeom prst="rect">
            <a:avLst/>
          </a:prstGeom>
          <a:solidFill>
            <a:srgbClr val="F2B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en-US" sz="3200" b="1" dirty="0">
              <a:solidFill>
                <a:srgbClr val="000000"/>
              </a:solidFill>
              <a:latin typeface="Arial" panose="020B0604020202020204" pitchFamily="34" charset="0"/>
              <a:ea typeface="Helvetica Neue" panose="02000503000000020004" pitchFamily="2" charset="0"/>
              <a:cs typeface="Arial" panose="020B0604020202020204" pitchFamily="34" charset="0"/>
            </a:endParaRPr>
          </a:p>
          <a:p>
            <a:pPr lvl="1"/>
            <a:r>
              <a:rPr lang="en-US" sz="3200" b="1" dirty="0">
                <a:solidFill>
                  <a:srgbClr val="000000"/>
                </a:solidFill>
                <a:latin typeface="Arial" panose="020B0604020202020204" pitchFamily="34" charset="0"/>
                <a:ea typeface="Helvetica Neue" panose="02000503000000020004" pitchFamily="2" charset="0"/>
                <a:cs typeface="Arial" panose="020B0604020202020204" pitchFamily="34" charset="0"/>
              </a:rPr>
              <a:t>Inclusion</a:t>
            </a:r>
            <a:br>
              <a:rPr lang="en-US" sz="3200" b="1" dirty="0">
                <a:solidFill>
                  <a:srgbClr val="000000"/>
                </a:solidFill>
                <a:latin typeface="Arial" panose="020B0604020202020204" pitchFamily="34" charset="0"/>
                <a:ea typeface="Helvetica Neue" panose="02000503000000020004" pitchFamily="2" charset="0"/>
                <a:cs typeface="Arial" panose="020B0604020202020204" pitchFamily="34" charset="0"/>
              </a:rPr>
            </a:br>
            <a:endParaRPr lang="en-US" sz="3200" b="1" i="1" dirty="0">
              <a:solidFill>
                <a:srgbClr val="000000"/>
              </a:solidFill>
              <a:latin typeface="Arial" panose="020B0604020202020204" pitchFamily="34" charset="0"/>
              <a:ea typeface="Helvetica Neue" panose="02000503000000020004" pitchFamily="2" charset="0"/>
              <a:cs typeface="Arial" panose="020B0604020202020204" pitchFamily="34" charset="0"/>
            </a:endParaRPr>
          </a:p>
        </p:txBody>
      </p:sp>
      <p:sp>
        <p:nvSpPr>
          <p:cNvPr id="20" name="Title 1">
            <a:extLst>
              <a:ext uri="{FF2B5EF4-FFF2-40B4-BE49-F238E27FC236}">
                <a16:creationId xmlns:a16="http://schemas.microsoft.com/office/drawing/2014/main" id="{F3ED6E94-CD4B-7132-5070-80CE45F26A1A}"/>
              </a:ext>
            </a:extLst>
          </p:cNvPr>
          <p:cNvSpPr txBox="1">
            <a:spLocks/>
          </p:cNvSpPr>
          <p:nvPr/>
        </p:nvSpPr>
        <p:spPr>
          <a:xfrm>
            <a:off x="4017818" y="2487773"/>
            <a:ext cx="7628750" cy="108311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pPr>
            <a:endParaRPr lang="fr-CA" sz="1600" dirty="0">
              <a:latin typeface="Arial" panose="020B0604020202020204" pitchFamily="34" charset="0"/>
              <a:cs typeface="Arial" panose="020B0604020202020204" pitchFamily="34" charset="0"/>
            </a:endParaRPr>
          </a:p>
          <a:p>
            <a:pPr>
              <a:lnSpc>
                <a:spcPct val="100000"/>
              </a:lnSpc>
            </a:pPr>
            <a:r>
              <a:rPr lang="fr-CA" sz="1600" dirty="0">
                <a:latin typeface="Arial" panose="020B0604020202020204" pitchFamily="34" charset="0"/>
                <a:cs typeface="Arial" panose="020B0604020202020204" pitchFamily="34" charset="0"/>
              </a:rPr>
              <a:t>Une fonction publique qui simplifie les processus, accélère la prise de décisions et adopte des outils numériques pour assurer la prestation des services.</a:t>
            </a:r>
          </a:p>
          <a:p>
            <a:pPr>
              <a:lnSpc>
                <a:spcPct val="100000"/>
              </a:lnSpc>
            </a:pP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21" name="Title 1541">
            <a:extLst>
              <a:ext uri="{FF2B5EF4-FFF2-40B4-BE49-F238E27FC236}">
                <a16:creationId xmlns:a16="http://schemas.microsoft.com/office/drawing/2014/main" id="{9EC36BAA-F8C0-53BD-6892-4C13E1D5523F}"/>
              </a:ext>
            </a:extLst>
          </p:cNvPr>
          <p:cNvSpPr txBox="1">
            <a:spLocks/>
          </p:cNvSpPr>
          <p:nvPr/>
        </p:nvSpPr>
        <p:spPr>
          <a:xfrm>
            <a:off x="4498109" y="3871577"/>
            <a:ext cx="7148459" cy="122037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pPr>
            <a:endParaRPr lang="fr-CA" sz="1600" dirty="0">
              <a:latin typeface="Arial" panose="020B0604020202020204" pitchFamily="34" charset="0"/>
              <a:cs typeface="Arial" panose="020B0604020202020204" pitchFamily="34" charset="0"/>
            </a:endParaRPr>
          </a:p>
          <a:p>
            <a:pPr>
              <a:lnSpc>
                <a:spcPct val="100000"/>
              </a:lnSpc>
            </a:pPr>
            <a:r>
              <a:rPr lang="fr-CA" sz="1600" dirty="0">
                <a:latin typeface="Arial" panose="020B0604020202020204" pitchFamily="34" charset="0"/>
                <a:cs typeface="Arial" panose="020B0604020202020204" pitchFamily="34" charset="0"/>
              </a:rPr>
              <a:t>Une fonction publique où les dirigeants établissent des attentes claires et où chaque fonctionnaire prend des initiatives et assume personnellement sa responsabilité à l’égard des résultats.</a:t>
            </a:r>
          </a:p>
          <a:p>
            <a:pPr>
              <a:lnSpc>
                <a:spcPct val="100000"/>
              </a:lnSpc>
            </a:pP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22" name="Title 1137">
            <a:extLst>
              <a:ext uri="{FF2B5EF4-FFF2-40B4-BE49-F238E27FC236}">
                <a16:creationId xmlns:a16="http://schemas.microsoft.com/office/drawing/2014/main" id="{EB6E266F-E023-E0A6-8B96-92E75C61F970}"/>
              </a:ext>
            </a:extLst>
          </p:cNvPr>
          <p:cNvSpPr txBox="1">
            <a:spLocks/>
          </p:cNvSpPr>
          <p:nvPr/>
        </p:nvSpPr>
        <p:spPr>
          <a:xfrm>
            <a:off x="5083150" y="5318541"/>
            <a:ext cx="6464059" cy="122037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pPr>
            <a:br>
              <a:rPr lang="en-US" sz="1600" dirty="0">
                <a:latin typeface="Arial" panose="020B0604020202020204" pitchFamily="34" charset="0"/>
                <a:cs typeface="Arial" panose="020B0604020202020204" pitchFamily="34" charset="0"/>
              </a:rPr>
            </a:br>
            <a:r>
              <a:rPr lang="fr-CA" sz="1600" dirty="0">
                <a:latin typeface="Arial" panose="020B0604020202020204" pitchFamily="34" charset="0"/>
                <a:cs typeface="Arial" panose="020B0604020202020204" pitchFamily="34" charset="0"/>
              </a:rPr>
              <a:t>Une fonction publique inclusive et fondée sur des valeurs, où tous les fonctionnaires de toutes les régions se sentent valorisés, épaulés et dotés des moyens d’apporter leur contribution. </a:t>
            </a:r>
          </a:p>
          <a:p>
            <a:pPr>
              <a:lnSpc>
                <a:spcPct val="100000"/>
              </a:lnSpc>
            </a:pPr>
            <a:endParaRPr lang="en-US" sz="1600" dirty="0">
              <a:latin typeface="Arial" panose="020B0604020202020204" pitchFamily="34" charset="0"/>
              <a:cs typeface="Arial" panose="020B0604020202020204" pitchFamily="34" charset="0"/>
            </a:endParaRPr>
          </a:p>
        </p:txBody>
      </p:sp>
      <p:sp>
        <p:nvSpPr>
          <p:cNvPr id="11" name="Title 1517">
            <a:extLst>
              <a:ext uri="{FF2B5EF4-FFF2-40B4-BE49-F238E27FC236}">
                <a16:creationId xmlns:a16="http://schemas.microsoft.com/office/drawing/2014/main" id="{E8852445-356F-C539-A230-A4A7B98A973D}"/>
              </a:ext>
            </a:extLst>
          </p:cNvPr>
          <p:cNvSpPr txBox="1">
            <a:spLocks/>
          </p:cNvSpPr>
          <p:nvPr/>
        </p:nvSpPr>
        <p:spPr>
          <a:xfrm>
            <a:off x="3443465" y="1101571"/>
            <a:ext cx="8000390" cy="114895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pPr>
            <a:r>
              <a:rPr lang="fr-CA" sz="1600" dirty="0">
                <a:latin typeface="Arial" panose="020B0604020202020204" pitchFamily="34" charset="0"/>
                <a:cs typeface="Arial" panose="020B0604020202020204" pitchFamily="34" charset="0"/>
              </a:rPr>
              <a:t>Une fonction publique axée sur des objectifs concrets, qui ne perd pas de vue la réalisation des priorités et qui mesure son degré de réussite.</a:t>
            </a:r>
          </a:p>
          <a:p>
            <a:pPr>
              <a:lnSpc>
                <a:spcPct val="100000"/>
              </a:lnSpc>
            </a:pP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B8C79AA-D497-593E-30B4-97F8DA0B5638}"/>
              </a:ext>
            </a:extLst>
          </p:cNvPr>
          <p:cNvSpPr txBox="1"/>
          <p:nvPr/>
        </p:nvSpPr>
        <p:spPr>
          <a:xfrm>
            <a:off x="8419855" y="50800"/>
            <a:ext cx="3845925" cy="246221"/>
          </a:xfrm>
          <a:prstGeom prst="rect">
            <a:avLst/>
          </a:prstGeom>
          <a:noFill/>
        </p:spPr>
        <p:txBody>
          <a:bodyPr wrap="none" rtlCol="0">
            <a:spAutoFit/>
          </a:bodyPr>
          <a:lstStyle/>
          <a:p>
            <a:r>
              <a:rPr lang="en-CA" sz="1000" dirty="0"/>
              <a:t>Renouvellement de la fonction publique, Bureau du Conseil </a:t>
            </a:r>
            <a:r>
              <a:rPr lang="en-CA" sz="1000" dirty="0" err="1"/>
              <a:t>privé</a:t>
            </a:r>
            <a:endParaRPr lang="en-US" sz="1000" dirty="0"/>
          </a:p>
        </p:txBody>
      </p:sp>
    </p:spTree>
    <p:extLst>
      <p:ext uri="{BB962C8B-B14F-4D97-AF65-F5344CB8AC3E}">
        <p14:creationId xmlns:p14="http://schemas.microsoft.com/office/powerpoint/2010/main" val="110687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EDC6A-EBBF-8291-3AF4-42A83214F19E}"/>
              </a:ext>
            </a:extLst>
          </p:cNvPr>
          <p:cNvSpPr>
            <a:spLocks noGrp="1"/>
          </p:cNvSpPr>
          <p:nvPr>
            <p:ph type="title"/>
          </p:nvPr>
        </p:nvSpPr>
        <p:spPr>
          <a:xfrm>
            <a:off x="438912" y="1106460"/>
            <a:ext cx="6523488" cy="1621052"/>
          </a:xfrm>
        </p:spPr>
        <p:txBody>
          <a:bodyPr/>
          <a:lstStyle/>
          <a:p>
            <a:r>
              <a:rPr lang="en-CA" sz="4000" dirty="0"/>
              <a:t>Merci</a:t>
            </a:r>
            <a:endParaRPr lang="en-US" sz="4000" dirty="0"/>
          </a:p>
        </p:txBody>
      </p:sp>
      <p:sp>
        <p:nvSpPr>
          <p:cNvPr id="8" name="Content Placeholder 7">
            <a:extLst>
              <a:ext uri="{FF2B5EF4-FFF2-40B4-BE49-F238E27FC236}">
                <a16:creationId xmlns:a16="http://schemas.microsoft.com/office/drawing/2014/main" id="{E5A5DE53-30A5-E55A-1C04-E9F32F74D6CF}"/>
              </a:ext>
            </a:extLst>
          </p:cNvPr>
          <p:cNvSpPr>
            <a:spLocks noGrp="1"/>
          </p:cNvSpPr>
          <p:nvPr>
            <p:ph idx="1"/>
          </p:nvPr>
        </p:nvSpPr>
        <p:spPr/>
        <p:txBody>
          <a:bodyPr/>
          <a:lstStyle/>
          <a:p>
            <a:pPr marL="0" indent="0">
              <a:buNone/>
            </a:pPr>
            <a:r>
              <a:rPr lang="en-CA" sz="3600" dirty="0">
                <a:hlinkClick r:id="rId2"/>
              </a:rPr>
              <a:t>psr-rfp@pco-bcp.gc.ca</a:t>
            </a:r>
            <a:endParaRPr lang="en-CA" sz="3600" dirty="0"/>
          </a:p>
          <a:p>
            <a:endParaRPr lang="en-US" dirty="0"/>
          </a:p>
        </p:txBody>
      </p:sp>
    </p:spTree>
    <p:extLst>
      <p:ext uri="{BB962C8B-B14F-4D97-AF65-F5344CB8AC3E}">
        <p14:creationId xmlns:p14="http://schemas.microsoft.com/office/powerpoint/2010/main" val="1004557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4726787|-6745308|-11304156|-12314010|-11053225|Privy Council Office&quot;,&quot;Id&quot;:&quot;696aad793246440584280f5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Cover">
  <a:themeElements>
    <a:clrScheme name="PSR">
      <a:dk1>
        <a:srgbClr val="000000"/>
      </a:dk1>
      <a:lt1>
        <a:srgbClr val="F3F1E8"/>
      </a:lt1>
      <a:dk2>
        <a:srgbClr val="C95D89"/>
      </a:dk2>
      <a:lt2>
        <a:srgbClr val="7ADDCD"/>
      </a:lt2>
      <a:accent1>
        <a:srgbClr val="195868"/>
      </a:accent1>
      <a:accent2>
        <a:srgbClr val="CD5F8C"/>
      </a:accent2>
      <a:accent3>
        <a:srgbClr val="F2B145"/>
      </a:accent3>
      <a:accent4>
        <a:srgbClr val="7ADDCD"/>
      </a:accent4>
      <a:accent5>
        <a:srgbClr val="FFFFFF"/>
      </a:accent5>
      <a:accent6>
        <a:srgbClr val="000000"/>
      </a:accent6>
      <a:hlink>
        <a:srgbClr val="702C65"/>
      </a:hlink>
      <a:folHlink>
        <a:srgbClr val="202B65"/>
      </a:folHlink>
    </a:clrScheme>
    <a:fontScheme name="Georgia &amp; Verdana">
      <a:majorFont>
        <a:latin typeface="Georgi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ontent Slides">
  <a:themeElements>
    <a:clrScheme name="Internal Trade Canada – Secondary">
      <a:dk1>
        <a:srgbClr val="000000"/>
      </a:dk1>
      <a:lt1>
        <a:srgbClr val="DDF0FF"/>
      </a:lt1>
      <a:dk2>
        <a:srgbClr val="00372C"/>
      </a:dk2>
      <a:lt2>
        <a:srgbClr val="FFF3D0"/>
      </a:lt2>
      <a:accent1>
        <a:srgbClr val="006D79"/>
      </a:accent1>
      <a:accent2>
        <a:srgbClr val="E78F00"/>
      </a:accent2>
      <a:accent3>
        <a:srgbClr val="702C65"/>
      </a:accent3>
      <a:accent4>
        <a:srgbClr val="202B65"/>
      </a:accent4>
      <a:accent5>
        <a:srgbClr val="C03700"/>
      </a:accent5>
      <a:accent6>
        <a:srgbClr val="555C60"/>
      </a:accent6>
      <a:hlink>
        <a:srgbClr val="202B65"/>
      </a:hlink>
      <a:folHlink>
        <a:srgbClr val="202B65"/>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chorCtr="0">
        <a:noAutofit/>
      </a:bodyPr>
      <a:lstStyle>
        <a:defPPr algn="l">
          <a:defRPr dirty="0" smtClean="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Blank background">
  <a:themeElements>
    <a:clrScheme name="Internal Trade Canada – Secondary">
      <a:dk1>
        <a:srgbClr val="000000"/>
      </a:dk1>
      <a:lt1>
        <a:srgbClr val="DDF0FF"/>
      </a:lt1>
      <a:dk2>
        <a:srgbClr val="00372C"/>
      </a:dk2>
      <a:lt2>
        <a:srgbClr val="FFF3D0"/>
      </a:lt2>
      <a:accent1>
        <a:srgbClr val="006D79"/>
      </a:accent1>
      <a:accent2>
        <a:srgbClr val="E78F00"/>
      </a:accent2>
      <a:accent3>
        <a:srgbClr val="702C65"/>
      </a:accent3>
      <a:accent4>
        <a:srgbClr val="202B65"/>
      </a:accent4>
      <a:accent5>
        <a:srgbClr val="C03700"/>
      </a:accent5>
      <a:accent6>
        <a:srgbClr val="555C60"/>
      </a:accent6>
      <a:hlink>
        <a:srgbClr val="202B65"/>
      </a:hlink>
      <a:folHlink>
        <a:srgbClr val="202B65"/>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chorCtr="0">
        <a:noAutofit/>
      </a:bodyPr>
      <a:lstStyle>
        <a:defPPr algn="l">
          <a:defRPr dirty="0" smtClean="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Section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ajor Projects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5F598F1A95F44CAD65378B25145D02" ma:contentTypeVersion="21" ma:contentTypeDescription="Create a new document." ma:contentTypeScope="" ma:versionID="9546b4a740206cfe4bd93f53aa669586">
  <xsd:schema xmlns:xsd="http://www.w3.org/2001/XMLSchema" xmlns:xs="http://www.w3.org/2001/XMLSchema" xmlns:p="http://schemas.microsoft.com/office/2006/metadata/properties" xmlns:ns2="83430159-1845-4167-ba9d-902ab8b9998e" xmlns:ns3="b0ade7d1-edcb-4f22-8a7a-5aa2a869a89a" targetNamespace="http://schemas.microsoft.com/office/2006/metadata/properties" ma:root="true" ma:fieldsID="84c2109abbe3203af4aa7bc69e43af41" ns2:_="" ns3:_="">
    <xsd:import namespace="83430159-1845-4167-ba9d-902ab8b9998e"/>
    <xsd:import namespace="b0ade7d1-edcb-4f22-8a7a-5aa2a869a89a"/>
    <xsd:element name="properties">
      <xsd:complexType>
        <xsd:sequence>
          <xsd:element name="documentManagement">
            <xsd:complexType>
              <xsd:all>
                <xsd:element ref="ns2:NewsletterCategory" minOccurs="0"/>
                <xsd:element ref="ns2:Date_x0020_of_x0020_Request" minOccurs="0"/>
                <xsd:element ref="ns2:Date"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30159-1845-4167-ba9d-902ab8b9998e" elementFormDefault="qualified">
    <xsd:import namespace="http://schemas.microsoft.com/office/2006/documentManagement/types"/>
    <xsd:import namespace="http://schemas.microsoft.com/office/infopath/2007/PartnerControls"/>
    <xsd:element name="NewsletterCategory" ma:index="3" nillable="true" ma:displayName="Newsletter Category" ma:description="Please choose which category of the newsletter you'd like this information to be displayed." ma:format="Dropdown" ma:internalName="NewsletterCategory" ma:readOnly="false">
      <xsd:simpleType>
        <xsd:restriction base="dms:Choice">
          <xsd:enumeration value="General"/>
          <xsd:enumeration value="CEO Message"/>
          <xsd:enumeration value="Advocacy and Research"/>
          <xsd:enumeration value="Outreach and Engagement"/>
          <xsd:enumeration value="Equity, Diversity and Inclusion"/>
          <xsd:enumeration value="Total Compensation"/>
          <xsd:enumeration value="Executive Learning Opps"/>
          <xsd:enumeration value="Membership"/>
          <xsd:enumeration value="Signature Events"/>
          <xsd:enumeration value="Careers at APEX"/>
          <xsd:enumeration value="Board of Directors"/>
          <xsd:enumeration value="Resources and Tools"/>
        </xsd:restriction>
      </xsd:simpleType>
    </xsd:element>
    <xsd:element name="Date_x0020_of_x0020_Request" ma:index="4" nillable="true" ma:displayName="Date of Payout" ma:format="DateOnly" ma:indexed="true" ma:internalName="Date_x0020_of_x0020_Request" ma:readOnly="false">
      <xsd:simpleType>
        <xsd:restriction base="dms:DateTime"/>
      </xsd:simpleType>
    </xsd:element>
    <xsd:element name="Date" ma:index="5" nillable="true" ma:displayName="Date" ma:format="DateOnly" ma:internalName="Date" ma:readOnly="false">
      <xsd:simpleType>
        <xsd:restriction base="dms:DateTim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b6c29cb-b2b6-401e-927c-c6264ba4632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hidden="true" ma:internalName="MediaServiceOCR"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hidden="true"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ade7d1-edcb-4f22-8a7a-5aa2a869a89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3d612c-f5f9-4e10-a687-d0a0f4d87c1c}" ma:internalName="TaxCatchAll" ma:readOnly="false" ma:showField="CatchAllData" ma:web="b0ade7d1-edcb-4f22-8a7a-5aa2a869a89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ewsletterCategory xmlns="83430159-1845-4167-ba9d-902ab8b9998e" xsi:nil="true"/>
    <Date_x0020_of_x0020_Request xmlns="83430159-1845-4167-ba9d-902ab8b9998e" xsi:nil="true"/>
    <Date xmlns="83430159-1845-4167-ba9d-902ab8b9998e" xsi:nil="true"/>
    <lcf76f155ced4ddcb4097134ff3c332f xmlns="83430159-1845-4167-ba9d-902ab8b9998e">
      <Terms xmlns="http://schemas.microsoft.com/office/infopath/2007/PartnerControls"/>
    </lcf76f155ced4ddcb4097134ff3c332f>
    <TaxCatchAll xmlns="b0ade7d1-edcb-4f22-8a7a-5aa2a869a89a" xsi:nil="true"/>
  </documentManagement>
</p:properties>
</file>

<file path=customXml/itemProps1.xml><?xml version="1.0" encoding="utf-8"?>
<ds:datastoreItem xmlns:ds="http://schemas.openxmlformats.org/officeDocument/2006/customXml" ds:itemID="{BB31728C-50DF-45F2-9216-ADDFF88CBAFC}">
  <ds:schemaRefs>
    <ds:schemaRef ds:uri="http://schemas.microsoft.com/sharepoint/v3/contenttype/forms"/>
  </ds:schemaRefs>
</ds:datastoreItem>
</file>

<file path=customXml/itemProps2.xml><?xml version="1.0" encoding="utf-8"?>
<ds:datastoreItem xmlns:ds="http://schemas.openxmlformats.org/officeDocument/2006/customXml" ds:itemID="{DF81FB3E-0ADC-495F-983F-37C291DCDC28}"/>
</file>

<file path=customXml/itemProps3.xml><?xml version="1.0" encoding="utf-8"?>
<ds:datastoreItem xmlns:ds="http://schemas.openxmlformats.org/officeDocument/2006/customXml" ds:itemID="{3642252C-FB5A-46A0-9A31-CDEFA5CB8A21}">
  <ds:schemaRefs>
    <ds:schemaRef ds:uri="http://schemas.microsoft.com/office/infopath/2007/PartnerControls"/>
    <ds:schemaRef ds:uri="http://schemas.microsoft.com/office/2006/documentManagement/types"/>
    <ds:schemaRef ds:uri="http://purl.org/dc/elements/1.1/"/>
    <ds:schemaRef ds:uri="caeee0c2-a6fe-41a5-8764-9a82c84a3982"/>
    <ds:schemaRef ds:uri="http://www.w3.org/XML/1998/namespace"/>
    <ds:schemaRef ds:uri="http://schemas.openxmlformats.org/package/2006/metadata/core-properties"/>
    <ds:schemaRef ds:uri="http://schemas.microsoft.com/office/2006/metadata/properties"/>
    <ds:schemaRef ds:uri="843949aa-1718-4751-939d-0516039f5b87"/>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2670</TotalTime>
  <Words>275</Words>
  <Application>Microsoft Office PowerPoint</Application>
  <PresentationFormat>Widescreen</PresentationFormat>
  <Paragraphs>35</Paragraphs>
  <Slides>4</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vt:i4>
      </vt:variant>
    </vt:vector>
  </HeadingPairs>
  <TitlesOfParts>
    <vt:vector size="12" baseType="lpstr">
      <vt:lpstr>Arial</vt:lpstr>
      <vt:lpstr>Calibri</vt:lpstr>
      <vt:lpstr>Helvetica Neue</vt:lpstr>
      <vt:lpstr>Helvetica Neue Medium</vt:lpstr>
      <vt:lpstr>Cover</vt:lpstr>
      <vt:lpstr>Content Slides</vt:lpstr>
      <vt:lpstr>Blank background</vt:lpstr>
      <vt:lpstr>Section Slides</vt:lpstr>
      <vt:lpstr>PowerPoint Presentation</vt:lpstr>
      <vt:lpstr>Contexte</vt:lpstr>
      <vt:lpstr>PowerPoint Presentation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Wong</dc:creator>
  <cp:lastModifiedBy>PSR</cp:lastModifiedBy>
  <cp:revision>175</cp:revision>
  <dcterms:created xsi:type="dcterms:W3CDTF">2023-08-23T18:42:30Z</dcterms:created>
  <dcterms:modified xsi:type="dcterms:W3CDTF">2026-05-15T19:45:07Z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0x0101009D5F598F1A95F44CAD65378B25145D02</vt:lpwstr>
  </property>
</Properties>
</file>